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8" r:id="rId4"/>
    <p:sldId id="261" r:id="rId5"/>
    <p:sldId id="259" r:id="rId6"/>
    <p:sldId id="299" r:id="rId7"/>
    <p:sldId id="297" r:id="rId8"/>
    <p:sldId id="301" r:id="rId9"/>
    <p:sldId id="284" r:id="rId10"/>
    <p:sldId id="273" r:id="rId11"/>
    <p:sldId id="275" r:id="rId12"/>
    <p:sldId id="276" r:id="rId13"/>
    <p:sldId id="302" r:id="rId14"/>
    <p:sldId id="278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FF3300"/>
    <a:srgbClr val="CC9900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Олімпіада з української словесності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2012 - 2013 н.р.</c:v>
                </c:pt>
                <c:pt idx="1">
                  <c:v>2013 - 2014 н.р.</c:v>
                </c:pt>
                <c:pt idx="2">
                  <c:v>2014 - 2015 н.р.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33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Конкурс ім. Т.Г. Шевченка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2012 - 2013 н.р.</c:v>
                </c:pt>
                <c:pt idx="1">
                  <c:v>2013 - 2014 н.р.</c:v>
                </c:pt>
                <c:pt idx="2">
                  <c:v>2014 - 2015 н.р.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67</c:v>
                </c:pt>
                <c:pt idx="2">
                  <c:v>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Конкурс ім. П. Яцика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2012 - 2013 н.р.</c:v>
                </c:pt>
                <c:pt idx="1">
                  <c:v>2013 - 2014 н.р.</c:v>
                </c:pt>
                <c:pt idx="2">
                  <c:v>2014 - 2015 н.р.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75</c:v>
                </c:pt>
                <c:pt idx="1">
                  <c:v>50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343424"/>
        <c:axId val="6245184"/>
        <c:axId val="0"/>
      </c:bar3DChart>
      <c:catAx>
        <c:axId val="122343424"/>
        <c:scaling>
          <c:orientation val="minMax"/>
        </c:scaling>
        <c:delete val="0"/>
        <c:axPos val="b"/>
        <c:majorTickMark val="out"/>
        <c:minorTickMark val="none"/>
        <c:tickLblPos val="nextTo"/>
        <c:crossAx val="6245184"/>
        <c:crosses val="autoZero"/>
        <c:auto val="1"/>
        <c:lblAlgn val="ctr"/>
        <c:lblOffset val="100"/>
        <c:noMultiLvlLbl val="0"/>
      </c:catAx>
      <c:valAx>
        <c:axId val="624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343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40461794263916"/>
          <c:y val="0.29848969772589368"/>
          <c:w val="0.33859538205736084"/>
          <c:h val="0.403020604548212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Учасники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2011-2012 н.р.</c:v>
                </c:pt>
                <c:pt idx="1">
                  <c:v>2012-2013н.р.</c:v>
                </c:pt>
                <c:pt idx="2">
                  <c:v>2013-2014н.р.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2011-2012 н.р.</c:v>
                </c:pt>
                <c:pt idx="1">
                  <c:v>2012-2013н.р.</c:v>
                </c:pt>
                <c:pt idx="2">
                  <c:v>2013-2014н.р.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345472"/>
        <c:axId val="40671424"/>
        <c:axId val="0"/>
      </c:bar3DChart>
      <c:catAx>
        <c:axId val="122345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671424"/>
        <c:crosses val="autoZero"/>
        <c:auto val="1"/>
        <c:lblAlgn val="ctr"/>
        <c:lblOffset val="100"/>
        <c:noMultiLvlLbl val="0"/>
      </c:catAx>
      <c:valAx>
        <c:axId val="40671424"/>
        <c:scaling>
          <c:orientation val="minMax"/>
        </c:scaling>
        <c:delete val="0"/>
        <c:axPos val="l"/>
        <c:majorGridlines>
          <c:spPr>
            <a:ln>
              <a:solidFill>
                <a:srgbClr val="00206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223454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871805372261071"/>
          <c:y val="0.14833001575466481"/>
          <c:w val="0.2013638011947011"/>
          <c:h val="0.22479479714753425"/>
        </c:manualLayout>
      </c:layout>
      <c:overlay val="0"/>
      <c:txPr>
        <a:bodyPr/>
        <a:lstStyle/>
        <a:p>
          <a:pPr>
            <a:defRPr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&#1042;&#1110;&#1076;&#1077;&#1086;/&#1040;&#1089;&#1086;&#1094;&#1110;&#1072;&#1090;&#1080;&#1074;&#1085;&#1080;&#1081;%20&#1076;&#1080;&#1082;&#1090;&#1072;&#1085;&#1090;.mp4" TargetMode="External"/><Relationship Id="rId2" Type="http://schemas.openxmlformats.org/officeDocument/2006/relationships/hyperlink" Target="&#1040;&#1089;&#1086;&#1094;&#1110;&#1072;&#1090;&#1080;&#1074;&#1085;&#1072;%20&#1089;&#1093;&#1077;&#1084;&#1072;.pptx" TargetMode="External"/><Relationship Id="rId1" Type="http://schemas.openxmlformats.org/officeDocument/2006/relationships/hyperlink" Target="&#1047;&#1088;&#1072;&#1079;&#1086;&#1082;%20&#1091;&#1095;&#1085;&#1110;&#1074;&#1089;&#1100;&#1082;&#1086;&#1111;%20&#1090;&#1074;&#1086;&#1088;&#1095;&#1086;&#1111;%20&#1088;&#1086;&#1073;&#1086;&#1090;&#1080;.docx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9;&#1086;&#1094;&#1110;&#1072;&#1090;&#1080;&#1074;&#1085;&#1072;%20&#1089;&#1093;&#1077;&#1084;&#1072;.pptx" TargetMode="External"/><Relationship Id="rId2" Type="http://schemas.openxmlformats.org/officeDocument/2006/relationships/image" Target="../media/image6.png"/><Relationship Id="rId1" Type="http://schemas.openxmlformats.org/officeDocument/2006/relationships/hyperlink" Target="&#1047;&#1088;&#1072;&#1079;&#1086;&#1082;%20&#1091;&#1095;&#1085;&#1110;&#1074;&#1089;&#1100;&#1082;&#1086;&#1111;%20&#1090;&#1074;&#1086;&#1088;&#1095;&#1086;&#1111;%20&#1088;&#1086;&#1073;&#1086;&#1090;&#1080;.docx" TargetMode="External"/><Relationship Id="rId6" Type="http://schemas.openxmlformats.org/officeDocument/2006/relationships/image" Target="../media/image8.png"/><Relationship Id="rId5" Type="http://schemas.openxmlformats.org/officeDocument/2006/relationships/hyperlink" Target="&#1042;&#1110;&#1076;&#1077;&#1086;/&#1040;&#1089;&#1086;&#1094;&#1110;&#1072;&#1090;&#1080;&#1074;&#1085;&#1080;&#1081;%20&#1076;&#1080;&#1082;&#1090;&#1072;&#1085;&#1090;.mp4" TargetMode="External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AF66F-1069-4EE3-8AB6-4E504ABC17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98E51E-9907-4B10-BC40-1B4AC510D2A2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rgbClr val="000099"/>
          </a:solidFill>
        </a:ln>
      </dgm:spPr>
      <dgm:t>
        <a:bodyPr/>
        <a:lstStyle/>
        <a:p>
          <a:r>
            <a:rPr lang="uk-UA" dirty="0" smtClean="0">
              <a:solidFill>
                <a:srgbClr val="000099"/>
              </a:solidFill>
              <a:latin typeface="Arial Black" pitchFamily="34" charset="0"/>
            </a:rPr>
            <a:t>Доступність</a:t>
          </a:r>
          <a:endParaRPr lang="ru-RU" dirty="0">
            <a:solidFill>
              <a:srgbClr val="000099"/>
            </a:solidFill>
            <a:latin typeface="Arial Black" pitchFamily="34" charset="0"/>
          </a:endParaRPr>
        </a:p>
      </dgm:t>
    </dgm:pt>
    <dgm:pt modelId="{4DA11D68-6C9B-4B04-A6C7-4BF3AD860B2A}" type="parTrans" cxnId="{46B3BB5C-7561-4C0B-B8A4-89187575D59E}">
      <dgm:prSet/>
      <dgm:spPr/>
      <dgm:t>
        <a:bodyPr/>
        <a:lstStyle/>
        <a:p>
          <a:endParaRPr lang="ru-RU"/>
        </a:p>
      </dgm:t>
    </dgm:pt>
    <dgm:pt modelId="{79251113-75EE-42D5-B192-B02E016B8C14}" type="sibTrans" cxnId="{46B3BB5C-7561-4C0B-B8A4-89187575D59E}">
      <dgm:prSet/>
      <dgm:spPr>
        <a:solidFill>
          <a:srgbClr val="000099"/>
        </a:solidFill>
      </dgm:spPr>
      <dgm:t>
        <a:bodyPr/>
        <a:lstStyle/>
        <a:p>
          <a:endParaRPr lang="ru-RU"/>
        </a:p>
      </dgm:t>
    </dgm:pt>
    <dgm:pt modelId="{6D6DC0F9-5BE4-49E3-B561-F1845EC96B51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rgbClr val="000099"/>
          </a:solidFill>
        </a:ln>
      </dgm:spPr>
      <dgm:t>
        <a:bodyPr/>
        <a:lstStyle/>
        <a:p>
          <a:r>
            <a:rPr lang="uk-UA" dirty="0" smtClean="0">
              <a:solidFill>
                <a:srgbClr val="000099"/>
              </a:solidFill>
              <a:latin typeface="Arial Black" pitchFamily="34" charset="0"/>
            </a:rPr>
            <a:t>Наочність </a:t>
          </a:r>
          <a:endParaRPr lang="ru-RU" dirty="0">
            <a:solidFill>
              <a:srgbClr val="000099"/>
            </a:solidFill>
            <a:latin typeface="Arial Black" pitchFamily="34" charset="0"/>
          </a:endParaRPr>
        </a:p>
      </dgm:t>
    </dgm:pt>
    <dgm:pt modelId="{EAF664AD-BE4D-4B25-B1CE-CA119F9F2363}" type="parTrans" cxnId="{F5AA007D-C8C4-4398-8C72-1E02A1A9CCD2}">
      <dgm:prSet/>
      <dgm:spPr/>
      <dgm:t>
        <a:bodyPr/>
        <a:lstStyle/>
        <a:p>
          <a:endParaRPr lang="ru-RU"/>
        </a:p>
      </dgm:t>
    </dgm:pt>
    <dgm:pt modelId="{29B4DD87-9E7F-441F-9F6F-DA44FED82348}" type="sibTrans" cxnId="{F5AA007D-C8C4-4398-8C72-1E02A1A9CCD2}">
      <dgm:prSet/>
      <dgm:spPr/>
      <dgm:t>
        <a:bodyPr/>
        <a:lstStyle/>
        <a:p>
          <a:endParaRPr lang="ru-RU"/>
        </a:p>
      </dgm:t>
    </dgm:pt>
    <dgm:pt modelId="{E0FE3B89-2DA4-41F3-A959-A18F6913B295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rgbClr val="000099"/>
          </a:solidFill>
        </a:ln>
      </dgm:spPr>
      <dgm:t>
        <a:bodyPr/>
        <a:lstStyle/>
        <a:p>
          <a:r>
            <a:rPr lang="uk-UA" dirty="0" smtClean="0">
              <a:solidFill>
                <a:srgbClr val="000099"/>
              </a:solidFill>
              <a:latin typeface="Arial Black" pitchFamily="34" charset="0"/>
            </a:rPr>
            <a:t>Наступність</a:t>
          </a:r>
          <a:endParaRPr lang="ru-RU" dirty="0">
            <a:solidFill>
              <a:srgbClr val="000099"/>
            </a:solidFill>
            <a:latin typeface="Arial Black" pitchFamily="34" charset="0"/>
          </a:endParaRPr>
        </a:p>
      </dgm:t>
    </dgm:pt>
    <dgm:pt modelId="{20067595-E2C9-4B1B-AC0A-79CBC2A474CE}" type="parTrans" cxnId="{3F4D201C-FB7A-48F5-810C-7EC9D6364AFF}">
      <dgm:prSet/>
      <dgm:spPr/>
      <dgm:t>
        <a:bodyPr/>
        <a:lstStyle/>
        <a:p>
          <a:endParaRPr lang="ru-RU"/>
        </a:p>
      </dgm:t>
    </dgm:pt>
    <dgm:pt modelId="{F93C8C15-8B6F-4C7D-AD5D-95F97AB0A40E}" type="sibTrans" cxnId="{3F4D201C-FB7A-48F5-810C-7EC9D6364AFF}">
      <dgm:prSet/>
      <dgm:spPr/>
      <dgm:t>
        <a:bodyPr/>
        <a:lstStyle/>
        <a:p>
          <a:endParaRPr lang="ru-RU"/>
        </a:p>
      </dgm:t>
    </dgm:pt>
    <dgm:pt modelId="{D9F14B72-0C1C-4C45-A4A6-D66AE7CB9799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rgbClr val="000099"/>
          </a:solidFill>
        </a:ln>
      </dgm:spPr>
      <dgm:t>
        <a:bodyPr/>
        <a:lstStyle/>
        <a:p>
          <a:r>
            <a:rPr lang="uk-UA" dirty="0" smtClean="0">
              <a:solidFill>
                <a:srgbClr val="000099"/>
              </a:solidFill>
              <a:latin typeface="Arial Black" pitchFamily="34" charset="0"/>
            </a:rPr>
            <a:t>Індивідуальний підхід</a:t>
          </a:r>
          <a:endParaRPr lang="ru-RU" dirty="0">
            <a:solidFill>
              <a:srgbClr val="000099"/>
            </a:solidFill>
            <a:latin typeface="Arial Black" pitchFamily="34" charset="0"/>
          </a:endParaRPr>
        </a:p>
      </dgm:t>
    </dgm:pt>
    <dgm:pt modelId="{415A41FC-5253-43E4-9D6F-9C64650861A2}" type="parTrans" cxnId="{9296306F-F47E-47CE-A479-194A185DC18C}">
      <dgm:prSet/>
      <dgm:spPr/>
      <dgm:t>
        <a:bodyPr/>
        <a:lstStyle/>
        <a:p>
          <a:endParaRPr lang="ru-RU"/>
        </a:p>
      </dgm:t>
    </dgm:pt>
    <dgm:pt modelId="{BAF1302F-A9DB-4968-8681-432C338E3DC0}" type="sibTrans" cxnId="{9296306F-F47E-47CE-A479-194A185DC18C}">
      <dgm:prSet/>
      <dgm:spPr/>
      <dgm:t>
        <a:bodyPr/>
        <a:lstStyle/>
        <a:p>
          <a:endParaRPr lang="ru-RU"/>
        </a:p>
      </dgm:t>
    </dgm:pt>
    <dgm:pt modelId="{7841D6D2-0CB8-4FFB-BAFA-FA6F9D5FE52D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rgbClr val="000099"/>
          </a:solidFill>
        </a:ln>
      </dgm:spPr>
      <dgm:t>
        <a:bodyPr/>
        <a:lstStyle/>
        <a:p>
          <a:r>
            <a:rPr lang="uk-UA" dirty="0" smtClean="0">
              <a:solidFill>
                <a:srgbClr val="000099"/>
              </a:solidFill>
              <a:latin typeface="Arial Black" pitchFamily="34" charset="0"/>
            </a:rPr>
            <a:t>Науковість</a:t>
          </a:r>
          <a:endParaRPr lang="ru-RU" dirty="0">
            <a:solidFill>
              <a:srgbClr val="000099"/>
            </a:solidFill>
            <a:latin typeface="Arial Black" pitchFamily="34" charset="0"/>
          </a:endParaRPr>
        </a:p>
      </dgm:t>
    </dgm:pt>
    <dgm:pt modelId="{D166F7D3-6FBB-474A-9D45-DB78AE13E676}" type="parTrans" cxnId="{6771EC35-CDA0-4754-BDEA-E86AB5ABDA57}">
      <dgm:prSet/>
      <dgm:spPr/>
      <dgm:t>
        <a:bodyPr/>
        <a:lstStyle/>
        <a:p>
          <a:endParaRPr lang="ru-RU"/>
        </a:p>
      </dgm:t>
    </dgm:pt>
    <dgm:pt modelId="{B7C6147D-FBBE-435D-AC84-DC010801FAEE}" type="sibTrans" cxnId="{6771EC35-CDA0-4754-BDEA-E86AB5ABDA57}">
      <dgm:prSet/>
      <dgm:spPr/>
      <dgm:t>
        <a:bodyPr/>
        <a:lstStyle/>
        <a:p>
          <a:endParaRPr lang="ru-RU"/>
        </a:p>
      </dgm:t>
    </dgm:pt>
    <dgm:pt modelId="{9A51EC03-7D1C-4322-BEF2-943743C8520E}" type="pres">
      <dgm:prSet presAssocID="{B0AAF66F-1069-4EE3-8AB6-4E504ABC17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FDE96-290E-4660-928E-F9AAAEDC88C7}" type="pres">
      <dgm:prSet presAssocID="{B0AAF66F-1069-4EE3-8AB6-4E504ABC170A}" presName="cycle" presStyleCnt="0"/>
      <dgm:spPr/>
    </dgm:pt>
    <dgm:pt modelId="{5D8F1ED4-A120-4FBA-B167-57CDC0943328}" type="pres">
      <dgm:prSet presAssocID="{F198E51E-9907-4B10-BC40-1B4AC510D2A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A0337-3B08-46B9-96AC-AF083A08D7B6}" type="pres">
      <dgm:prSet presAssocID="{79251113-75EE-42D5-B192-B02E016B8C1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692A0977-A25E-4DF6-9255-25A55250D024}" type="pres">
      <dgm:prSet presAssocID="{6D6DC0F9-5BE4-49E3-B561-F1845EC96B51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0E68F-AFD3-494F-89F8-5BC0DB74C282}" type="pres">
      <dgm:prSet presAssocID="{E0FE3B89-2DA4-41F3-A959-A18F6913B29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BE70A-B35F-46BA-AD07-BE48C08ABF2F}" type="pres">
      <dgm:prSet presAssocID="{D9F14B72-0C1C-4C45-A4A6-D66AE7CB9799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68A4D-788B-4C8F-B0AB-51CEFC52E51E}" type="pres">
      <dgm:prSet presAssocID="{7841D6D2-0CB8-4FFB-BAFA-FA6F9D5FE52D}" presName="nodeFollowingNodes" presStyleLbl="node1" presStyleIdx="4" presStyleCnt="5" custRadScaleRad="101264" custRadScaleInc="-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ED594F-FC11-48C2-B562-5209715C2A88}" type="presOf" srcId="{79251113-75EE-42D5-B192-B02E016B8C14}" destId="{32FA0337-3B08-46B9-96AC-AF083A08D7B6}" srcOrd="0" destOrd="0" presId="urn:microsoft.com/office/officeart/2005/8/layout/cycle3"/>
    <dgm:cxn modelId="{46B3BB5C-7561-4C0B-B8A4-89187575D59E}" srcId="{B0AAF66F-1069-4EE3-8AB6-4E504ABC170A}" destId="{F198E51E-9907-4B10-BC40-1B4AC510D2A2}" srcOrd="0" destOrd="0" parTransId="{4DA11D68-6C9B-4B04-A6C7-4BF3AD860B2A}" sibTransId="{79251113-75EE-42D5-B192-B02E016B8C14}"/>
    <dgm:cxn modelId="{9296306F-F47E-47CE-A479-194A185DC18C}" srcId="{B0AAF66F-1069-4EE3-8AB6-4E504ABC170A}" destId="{D9F14B72-0C1C-4C45-A4A6-D66AE7CB9799}" srcOrd="3" destOrd="0" parTransId="{415A41FC-5253-43E4-9D6F-9C64650861A2}" sibTransId="{BAF1302F-A9DB-4968-8681-432C338E3DC0}"/>
    <dgm:cxn modelId="{F5AA007D-C8C4-4398-8C72-1E02A1A9CCD2}" srcId="{B0AAF66F-1069-4EE3-8AB6-4E504ABC170A}" destId="{6D6DC0F9-5BE4-49E3-B561-F1845EC96B51}" srcOrd="1" destOrd="0" parTransId="{EAF664AD-BE4D-4B25-B1CE-CA119F9F2363}" sibTransId="{29B4DD87-9E7F-441F-9F6F-DA44FED82348}"/>
    <dgm:cxn modelId="{53BE4531-E384-4083-8D50-07CEF41D5A4A}" type="presOf" srcId="{B0AAF66F-1069-4EE3-8AB6-4E504ABC170A}" destId="{9A51EC03-7D1C-4322-BEF2-943743C8520E}" srcOrd="0" destOrd="0" presId="urn:microsoft.com/office/officeart/2005/8/layout/cycle3"/>
    <dgm:cxn modelId="{EFFEA87A-E317-4212-B983-D0B6B9E96618}" type="presOf" srcId="{D9F14B72-0C1C-4C45-A4A6-D66AE7CB9799}" destId="{A91BE70A-B35F-46BA-AD07-BE48C08ABF2F}" srcOrd="0" destOrd="0" presId="urn:microsoft.com/office/officeart/2005/8/layout/cycle3"/>
    <dgm:cxn modelId="{48B411CE-AEE2-49AC-8745-D6B4778F5038}" type="presOf" srcId="{7841D6D2-0CB8-4FFB-BAFA-FA6F9D5FE52D}" destId="{B4768A4D-788B-4C8F-B0AB-51CEFC52E51E}" srcOrd="0" destOrd="0" presId="urn:microsoft.com/office/officeart/2005/8/layout/cycle3"/>
    <dgm:cxn modelId="{3F4D201C-FB7A-48F5-810C-7EC9D6364AFF}" srcId="{B0AAF66F-1069-4EE3-8AB6-4E504ABC170A}" destId="{E0FE3B89-2DA4-41F3-A959-A18F6913B295}" srcOrd="2" destOrd="0" parTransId="{20067595-E2C9-4B1B-AC0A-79CBC2A474CE}" sibTransId="{F93C8C15-8B6F-4C7D-AD5D-95F97AB0A40E}"/>
    <dgm:cxn modelId="{6771EC35-CDA0-4754-BDEA-E86AB5ABDA57}" srcId="{B0AAF66F-1069-4EE3-8AB6-4E504ABC170A}" destId="{7841D6D2-0CB8-4FFB-BAFA-FA6F9D5FE52D}" srcOrd="4" destOrd="0" parTransId="{D166F7D3-6FBB-474A-9D45-DB78AE13E676}" sibTransId="{B7C6147D-FBBE-435D-AC84-DC010801FAEE}"/>
    <dgm:cxn modelId="{98721944-B1E2-4BB1-8514-4D35799E799A}" type="presOf" srcId="{6D6DC0F9-5BE4-49E3-B561-F1845EC96B51}" destId="{692A0977-A25E-4DF6-9255-25A55250D024}" srcOrd="0" destOrd="0" presId="urn:microsoft.com/office/officeart/2005/8/layout/cycle3"/>
    <dgm:cxn modelId="{E5E4C40E-730A-484B-BDA9-6E9D84774CD4}" type="presOf" srcId="{F198E51E-9907-4B10-BC40-1B4AC510D2A2}" destId="{5D8F1ED4-A120-4FBA-B167-57CDC0943328}" srcOrd="0" destOrd="0" presId="urn:microsoft.com/office/officeart/2005/8/layout/cycle3"/>
    <dgm:cxn modelId="{813F55D7-521C-4C15-8015-0948CC4B02B6}" type="presOf" srcId="{E0FE3B89-2DA4-41F3-A959-A18F6913B295}" destId="{C0C0E68F-AFD3-494F-89F8-5BC0DB74C282}" srcOrd="0" destOrd="0" presId="urn:microsoft.com/office/officeart/2005/8/layout/cycle3"/>
    <dgm:cxn modelId="{95BB01E0-97EF-4A0F-8E7F-B95FFBC524C0}" type="presParOf" srcId="{9A51EC03-7D1C-4322-BEF2-943743C8520E}" destId="{847FDE96-290E-4660-928E-F9AAAEDC88C7}" srcOrd="0" destOrd="0" presId="urn:microsoft.com/office/officeart/2005/8/layout/cycle3"/>
    <dgm:cxn modelId="{6D897556-EA64-47F3-A58D-4B463DFED31C}" type="presParOf" srcId="{847FDE96-290E-4660-928E-F9AAAEDC88C7}" destId="{5D8F1ED4-A120-4FBA-B167-57CDC0943328}" srcOrd="0" destOrd="0" presId="urn:microsoft.com/office/officeart/2005/8/layout/cycle3"/>
    <dgm:cxn modelId="{F9332723-19EE-4094-B190-1A85A2459E3B}" type="presParOf" srcId="{847FDE96-290E-4660-928E-F9AAAEDC88C7}" destId="{32FA0337-3B08-46B9-96AC-AF083A08D7B6}" srcOrd="1" destOrd="0" presId="urn:microsoft.com/office/officeart/2005/8/layout/cycle3"/>
    <dgm:cxn modelId="{A5C7E688-4876-43C1-B637-EC91CCDA9728}" type="presParOf" srcId="{847FDE96-290E-4660-928E-F9AAAEDC88C7}" destId="{692A0977-A25E-4DF6-9255-25A55250D024}" srcOrd="2" destOrd="0" presId="urn:microsoft.com/office/officeart/2005/8/layout/cycle3"/>
    <dgm:cxn modelId="{DB59E127-DA1F-4879-B9CC-D2702AB39E32}" type="presParOf" srcId="{847FDE96-290E-4660-928E-F9AAAEDC88C7}" destId="{C0C0E68F-AFD3-494F-89F8-5BC0DB74C282}" srcOrd="3" destOrd="0" presId="urn:microsoft.com/office/officeart/2005/8/layout/cycle3"/>
    <dgm:cxn modelId="{33ED435B-807E-4A04-907C-D9F7BF6E6D57}" type="presParOf" srcId="{847FDE96-290E-4660-928E-F9AAAEDC88C7}" destId="{A91BE70A-B35F-46BA-AD07-BE48C08ABF2F}" srcOrd="4" destOrd="0" presId="urn:microsoft.com/office/officeart/2005/8/layout/cycle3"/>
    <dgm:cxn modelId="{D104864D-EC2F-4F34-A434-1DD11B3331CB}" type="presParOf" srcId="{847FDE96-290E-4660-928E-F9AAAEDC88C7}" destId="{B4768A4D-788B-4C8F-B0AB-51CEFC52E51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ED3EE-3AE7-43DB-9D92-2DCB00D319E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65CC51-1098-422D-9903-28D39B263AB1}">
      <dgm:prSet phldrT="[Текст]" custT="1"/>
      <dgm:spPr>
        <a:solidFill>
          <a:srgbClr val="0070C0"/>
        </a:solidFill>
        <a:ln>
          <a:solidFill>
            <a:srgbClr val="000099"/>
          </a:solidFill>
        </a:ln>
      </dgm:spPr>
      <dgm:t>
        <a:bodyPr/>
        <a:lstStyle/>
        <a:p>
          <a:r>
            <a:rPr lang="uk-UA" sz="1400" dirty="0" err="1" smtClean="0">
              <a:solidFill>
                <a:schemeClr val="bg1"/>
              </a:solidFill>
              <a:latin typeface="Arial Black" pitchFamily="34" charset="0"/>
            </a:rPr>
            <a:t>Впроваджен-ня</a:t>
          </a:r>
          <a:r>
            <a:rPr lang="uk-UA" sz="1400" dirty="0" smtClean="0">
              <a:solidFill>
                <a:schemeClr val="bg1"/>
              </a:solidFill>
              <a:latin typeface="Arial Black" pitchFamily="34" charset="0"/>
            </a:rPr>
            <a:t> нових форм і методів роботи</a:t>
          </a:r>
          <a:endParaRPr lang="ru-RU" sz="1400" dirty="0">
            <a:solidFill>
              <a:schemeClr val="bg1"/>
            </a:solidFill>
            <a:latin typeface="Arial Black" pitchFamily="34" charset="0"/>
          </a:endParaRPr>
        </a:p>
      </dgm:t>
    </dgm:pt>
    <dgm:pt modelId="{4435E1D0-2AE2-441E-80C2-A188F5A77086}" type="parTrans" cxnId="{D99A0B4E-39FA-4496-A08A-B36A6E3285F8}">
      <dgm:prSet/>
      <dgm:spPr/>
      <dgm:t>
        <a:bodyPr/>
        <a:lstStyle/>
        <a:p>
          <a:endParaRPr lang="ru-RU"/>
        </a:p>
      </dgm:t>
    </dgm:pt>
    <dgm:pt modelId="{317C27FA-2B41-4B4E-B44E-B02658D3CC5C}" type="sibTrans" cxnId="{D99A0B4E-39FA-4496-A08A-B36A6E3285F8}">
      <dgm:prSet/>
      <dgm:spPr/>
      <dgm:t>
        <a:bodyPr/>
        <a:lstStyle/>
        <a:p>
          <a:endParaRPr lang="ru-RU"/>
        </a:p>
      </dgm:t>
    </dgm:pt>
    <dgm:pt modelId="{54C59A94-936F-4BCB-8ADF-A64EC6DD5206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Орієнтація на пошук нових ідей, фактів, образів      </a:t>
          </a:r>
          <a:endParaRPr lang="ru-RU" sz="1800" dirty="0">
            <a:solidFill>
              <a:srgbClr val="C00000"/>
            </a:solidFill>
            <a:latin typeface="Arial Black" pitchFamily="34" charset="0"/>
          </a:endParaRPr>
        </a:p>
      </dgm:t>
    </dgm:pt>
    <dgm:pt modelId="{5072CD0D-82D6-4B4B-AE0D-B0AD0DA68D3B}" type="parTrans" cxnId="{E4D02CDF-E0B4-45BD-A1AA-D77974DDA6F3}">
      <dgm:prSet/>
      <dgm:spPr/>
      <dgm:t>
        <a:bodyPr/>
        <a:lstStyle/>
        <a:p>
          <a:endParaRPr lang="ru-RU"/>
        </a:p>
      </dgm:t>
    </dgm:pt>
    <dgm:pt modelId="{CADB8376-E521-4E3D-9712-2C5E04CEAF8B}" type="sibTrans" cxnId="{E4D02CDF-E0B4-45BD-A1AA-D77974DDA6F3}">
      <dgm:prSet/>
      <dgm:spPr/>
      <dgm:t>
        <a:bodyPr/>
        <a:lstStyle/>
        <a:p>
          <a:endParaRPr lang="ru-RU"/>
        </a:p>
      </dgm:t>
    </dgm:pt>
    <dgm:pt modelId="{BC4E84A8-DBF1-43B9-AB1E-F0828766E83B}">
      <dgm:prSet phldrT="[Текст]" custT="1"/>
      <dgm:spPr>
        <a:solidFill>
          <a:srgbClr val="0070C0"/>
        </a:solidFill>
        <a:ln>
          <a:solidFill>
            <a:srgbClr val="000099"/>
          </a:solidFill>
        </a:ln>
      </dgm:spPr>
      <dgm:t>
        <a:bodyPr/>
        <a:lstStyle/>
        <a:p>
          <a:r>
            <a:rPr lang="uk-UA" sz="1400" dirty="0" smtClean="0">
              <a:solidFill>
                <a:schemeClr val="bg1"/>
              </a:solidFill>
              <a:latin typeface="Arial Black" pitchFamily="34" charset="0"/>
            </a:rPr>
            <a:t>Створення умов для всебічного розвитку учня</a:t>
          </a:r>
          <a:endParaRPr lang="ru-RU" sz="1400" dirty="0">
            <a:solidFill>
              <a:schemeClr val="bg1"/>
            </a:solidFill>
            <a:latin typeface="Arial Black" pitchFamily="34" charset="0"/>
          </a:endParaRPr>
        </a:p>
      </dgm:t>
    </dgm:pt>
    <dgm:pt modelId="{4D2B2472-CFBB-4810-8218-9980F8C9A458}" type="parTrans" cxnId="{04BE54E3-8AF2-41ED-9218-B6121C5225B9}">
      <dgm:prSet/>
      <dgm:spPr/>
      <dgm:t>
        <a:bodyPr/>
        <a:lstStyle/>
        <a:p>
          <a:endParaRPr lang="ru-RU"/>
        </a:p>
      </dgm:t>
    </dgm:pt>
    <dgm:pt modelId="{C906F74A-4E71-4D24-B2FC-48398D804071}" type="sibTrans" cxnId="{04BE54E3-8AF2-41ED-9218-B6121C5225B9}">
      <dgm:prSet/>
      <dgm:spPr/>
      <dgm:t>
        <a:bodyPr/>
        <a:lstStyle/>
        <a:p>
          <a:endParaRPr lang="ru-RU"/>
        </a:p>
      </dgm:t>
    </dgm:pt>
    <dgm:pt modelId="{707A84C8-6324-4042-B237-2AD2C5664633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C00000"/>
              </a:solidFill>
              <a:latin typeface="Arial Black" pitchFamily="34" charset="0"/>
            </a:rPr>
            <a:t>Позаурочна робота</a:t>
          </a:r>
          <a:endParaRPr lang="ru-RU" sz="2400" dirty="0">
            <a:solidFill>
              <a:srgbClr val="C00000"/>
            </a:solidFill>
            <a:latin typeface="Arial Black" pitchFamily="34" charset="0"/>
          </a:endParaRPr>
        </a:p>
      </dgm:t>
    </dgm:pt>
    <dgm:pt modelId="{24B813C9-A17D-4840-874C-F7873CA55663}" type="parTrans" cxnId="{230393AF-F307-4FEC-AC52-BA30C268DA76}">
      <dgm:prSet/>
      <dgm:spPr/>
      <dgm:t>
        <a:bodyPr/>
        <a:lstStyle/>
        <a:p>
          <a:endParaRPr lang="ru-RU"/>
        </a:p>
      </dgm:t>
    </dgm:pt>
    <dgm:pt modelId="{384C7E61-7D15-4A40-BDDF-6A9EB1ACA09F}" type="sibTrans" cxnId="{230393AF-F307-4FEC-AC52-BA30C268DA76}">
      <dgm:prSet/>
      <dgm:spPr/>
      <dgm:t>
        <a:bodyPr/>
        <a:lstStyle/>
        <a:p>
          <a:endParaRPr lang="ru-RU"/>
        </a:p>
      </dgm:t>
    </dgm:pt>
    <dgm:pt modelId="{9348D05E-6D36-45E8-91FD-1C8639C84D7A}">
      <dgm:prSet phldrT="[Текст]" custT="1"/>
      <dgm:spPr>
        <a:solidFill>
          <a:srgbClr val="0070C0"/>
        </a:solidFill>
        <a:ln>
          <a:solidFill>
            <a:srgbClr val="000099"/>
          </a:solidFill>
        </a:ln>
      </dgm:spPr>
      <dgm:t>
        <a:bodyPr/>
        <a:lstStyle/>
        <a:p>
          <a:r>
            <a:rPr lang="uk-UA" sz="1400" dirty="0" smtClean="0">
              <a:latin typeface="Arial Black" pitchFamily="34" charset="0"/>
            </a:rPr>
            <a:t>Розвиток </a:t>
          </a:r>
          <a:r>
            <a:rPr lang="uk-UA" sz="1400" dirty="0" err="1" smtClean="0">
              <a:latin typeface="Arial Black" pitchFamily="34" charset="0"/>
            </a:rPr>
            <a:t>індивідуаль-них</a:t>
          </a:r>
          <a:endParaRPr lang="uk-UA" sz="1400" dirty="0" smtClean="0">
            <a:latin typeface="Arial Black" pitchFamily="34" charset="0"/>
          </a:endParaRPr>
        </a:p>
        <a:p>
          <a:r>
            <a:rPr lang="uk-UA" sz="1400" dirty="0" smtClean="0">
              <a:latin typeface="Arial Black" pitchFamily="34" charset="0"/>
            </a:rPr>
            <a:t>особливостей учня</a:t>
          </a:r>
          <a:endParaRPr lang="ru-RU" sz="1400" dirty="0">
            <a:latin typeface="Arial Black" pitchFamily="34" charset="0"/>
          </a:endParaRPr>
        </a:p>
      </dgm:t>
    </dgm:pt>
    <dgm:pt modelId="{AD9B6107-FAC6-4122-BD7D-B660CBDE5937}" type="parTrans" cxnId="{326E0FE9-A30F-4F88-8150-A86296176913}">
      <dgm:prSet/>
      <dgm:spPr/>
      <dgm:t>
        <a:bodyPr/>
        <a:lstStyle/>
        <a:p>
          <a:endParaRPr lang="ru-RU"/>
        </a:p>
      </dgm:t>
    </dgm:pt>
    <dgm:pt modelId="{986A1EEE-6308-4260-9FDC-46D8D08F8F42}" type="sibTrans" cxnId="{326E0FE9-A30F-4F88-8150-A86296176913}">
      <dgm:prSet/>
      <dgm:spPr/>
      <dgm:t>
        <a:bodyPr/>
        <a:lstStyle/>
        <a:p>
          <a:endParaRPr lang="ru-RU"/>
        </a:p>
      </dgm:t>
    </dgm:pt>
    <dgm:pt modelId="{72657462-0F45-48C9-B104-F0338F75129D}">
      <dgm:prSet phldrT="[Текст]"/>
      <dgm:spPr/>
      <dgm:t>
        <a:bodyPr/>
        <a:lstStyle/>
        <a:p>
          <a:endParaRPr lang="ru-RU" sz="3400" dirty="0"/>
        </a:p>
      </dgm:t>
    </dgm:pt>
    <dgm:pt modelId="{23A17C05-BADC-4153-93C0-7AE13A58EBC1}" type="parTrans" cxnId="{2D8251EF-8E38-4A00-8A48-9B02CCCA6133}">
      <dgm:prSet/>
      <dgm:spPr/>
      <dgm:t>
        <a:bodyPr/>
        <a:lstStyle/>
        <a:p>
          <a:endParaRPr lang="ru-RU"/>
        </a:p>
      </dgm:t>
    </dgm:pt>
    <dgm:pt modelId="{0FDC82B8-B045-462E-B683-2EE1424EF350}" type="sibTrans" cxnId="{2D8251EF-8E38-4A00-8A48-9B02CCCA6133}">
      <dgm:prSet/>
      <dgm:spPr/>
      <dgm:t>
        <a:bodyPr/>
        <a:lstStyle/>
        <a:p>
          <a:endParaRPr lang="ru-RU"/>
        </a:p>
      </dgm:t>
    </dgm:pt>
    <dgm:pt modelId="{5BC30A10-A65E-42DF-8C46-D0DEA3C197E8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C00000"/>
              </a:solidFill>
              <a:latin typeface="Arial Black" pitchFamily="34" charset="0"/>
            </a:rPr>
            <a:t>Розвиток творчого мислення</a:t>
          </a:r>
          <a:endParaRPr lang="ru-RU" sz="2000" dirty="0">
            <a:solidFill>
              <a:srgbClr val="C00000"/>
            </a:solidFill>
            <a:latin typeface="Arial Black" pitchFamily="34" charset="0"/>
          </a:endParaRPr>
        </a:p>
      </dgm:t>
    </dgm:pt>
    <dgm:pt modelId="{67E25677-D9F7-45E9-881D-9A1C9A5C7A14}" type="parTrans" cxnId="{B0CF3BD1-58F0-4C42-88A8-3807C8A36C1C}">
      <dgm:prSet/>
      <dgm:spPr/>
      <dgm:t>
        <a:bodyPr/>
        <a:lstStyle/>
        <a:p>
          <a:endParaRPr lang="ru-RU"/>
        </a:p>
      </dgm:t>
    </dgm:pt>
    <dgm:pt modelId="{5A08895D-AAC0-4B4E-805A-AA029FA6DA01}" type="sibTrans" cxnId="{B0CF3BD1-58F0-4C42-88A8-3807C8A36C1C}">
      <dgm:prSet/>
      <dgm:spPr/>
      <dgm:t>
        <a:bodyPr/>
        <a:lstStyle/>
        <a:p>
          <a:endParaRPr lang="ru-RU"/>
        </a:p>
      </dgm:t>
    </dgm:pt>
    <dgm:pt modelId="{E338F42D-E46B-4C8D-8CD3-A70292D109D6}" type="pres">
      <dgm:prSet presAssocID="{A97ED3EE-3AE7-43DB-9D92-2DCB00D319E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689A39-40C6-4D83-A725-305320A9DDF3}" type="pres">
      <dgm:prSet presAssocID="{A97ED3EE-3AE7-43DB-9D92-2DCB00D319ED}" presName="cycle" presStyleCnt="0"/>
      <dgm:spPr/>
    </dgm:pt>
    <dgm:pt modelId="{5B2FA064-8E91-4B4C-89F0-F87620B31CF6}" type="pres">
      <dgm:prSet presAssocID="{A97ED3EE-3AE7-43DB-9D92-2DCB00D319ED}" presName="centerShape" presStyleCnt="0"/>
      <dgm:spPr/>
    </dgm:pt>
    <dgm:pt modelId="{AD548852-5E9D-476C-8B25-F116DE1279DD}" type="pres">
      <dgm:prSet presAssocID="{A97ED3EE-3AE7-43DB-9D92-2DCB00D319ED}" presName="connSite" presStyleLbl="node1" presStyleIdx="0" presStyleCnt="4"/>
      <dgm:spPr/>
    </dgm:pt>
    <dgm:pt modelId="{9B1D2659-3D7C-4421-BD88-208FB060B08C}" type="pres">
      <dgm:prSet presAssocID="{A97ED3EE-3AE7-43DB-9D92-2DCB00D319ED}" presName="visible" presStyleLbl="node1" presStyleIdx="0" presStyleCnt="4" custScaleX="103849" custScaleY="1073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C01AFBF-78E0-42DF-88A2-45E7D7AB0064}" type="pres">
      <dgm:prSet presAssocID="{4435E1D0-2AE2-441E-80C2-A188F5A77086}" presName="Name25" presStyleLbl="parChTrans1D1" presStyleIdx="0" presStyleCnt="3"/>
      <dgm:spPr/>
      <dgm:t>
        <a:bodyPr/>
        <a:lstStyle/>
        <a:p>
          <a:endParaRPr lang="ru-RU"/>
        </a:p>
      </dgm:t>
    </dgm:pt>
    <dgm:pt modelId="{4A0375CA-9C46-4957-8872-C21893B640BC}" type="pres">
      <dgm:prSet presAssocID="{B765CC51-1098-422D-9903-28D39B263AB1}" presName="node" presStyleCnt="0"/>
      <dgm:spPr/>
    </dgm:pt>
    <dgm:pt modelId="{CE6379F7-014E-4130-ADB1-E8B96DBA4492}" type="pres">
      <dgm:prSet presAssocID="{B765CC51-1098-422D-9903-28D39B263AB1}" presName="parentNode" presStyleLbl="node1" presStyleIdx="1" presStyleCnt="4" custScaleX="113543" custScaleY="105238" custLinFactNeighborX="3640" custLinFactNeighborY="110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17395-3EB5-4E1B-8682-D0037AD78D81}" type="pres">
      <dgm:prSet presAssocID="{B765CC51-1098-422D-9903-28D39B263AB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00477-D67E-4CFE-8159-83B6FF0144F8}" type="pres">
      <dgm:prSet presAssocID="{4D2B2472-CFBB-4810-8218-9980F8C9A45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71331197-A15F-4F0F-9188-1459E4C00D75}" type="pres">
      <dgm:prSet presAssocID="{BC4E84A8-DBF1-43B9-AB1E-F0828766E83B}" presName="node" presStyleCnt="0"/>
      <dgm:spPr/>
    </dgm:pt>
    <dgm:pt modelId="{80A0C149-ECCA-43FF-87C5-A02B078C7394}" type="pres">
      <dgm:prSet presAssocID="{BC4E84A8-DBF1-43B9-AB1E-F0828766E83B}" presName="parentNode" presStyleLbl="node1" presStyleIdx="2" presStyleCnt="4" custScaleX="116504" custScaleY="113418" custLinFactNeighborX="14259" custLinFactNeighborY="43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A8BFA-CC04-46B6-8BF3-D7AD3A56E426}" type="pres">
      <dgm:prSet presAssocID="{BC4E84A8-DBF1-43B9-AB1E-F0828766E83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24DD6-DE8E-49A0-9604-256E466B0FA9}" type="pres">
      <dgm:prSet presAssocID="{AD9B6107-FAC6-4122-BD7D-B660CBDE5937}" presName="Name25" presStyleLbl="parChTrans1D1" presStyleIdx="2" presStyleCnt="3"/>
      <dgm:spPr/>
      <dgm:t>
        <a:bodyPr/>
        <a:lstStyle/>
        <a:p>
          <a:endParaRPr lang="ru-RU"/>
        </a:p>
      </dgm:t>
    </dgm:pt>
    <dgm:pt modelId="{20900D53-1678-4580-89A0-B2E4B7E3DE8C}" type="pres">
      <dgm:prSet presAssocID="{9348D05E-6D36-45E8-91FD-1C8639C84D7A}" presName="node" presStyleCnt="0"/>
      <dgm:spPr/>
    </dgm:pt>
    <dgm:pt modelId="{19CD5FF7-DB12-4765-8771-7A819649E4D8}" type="pres">
      <dgm:prSet presAssocID="{9348D05E-6D36-45E8-91FD-1C8639C84D7A}" presName="parentNode" presStyleLbl="node1" presStyleIdx="3" presStyleCnt="4" custScaleX="117862" custScaleY="1041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0C1FF-39A7-41FF-BBC8-67E2A9EABC04}" type="pres">
      <dgm:prSet presAssocID="{9348D05E-6D36-45E8-91FD-1C8639C84D7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393AF-F307-4FEC-AC52-BA30C268DA76}" srcId="{BC4E84A8-DBF1-43B9-AB1E-F0828766E83B}" destId="{707A84C8-6324-4042-B237-2AD2C5664633}" srcOrd="0" destOrd="0" parTransId="{24B813C9-A17D-4840-874C-F7873CA55663}" sibTransId="{384C7E61-7D15-4A40-BDDF-6A9EB1ACA09F}"/>
    <dgm:cxn modelId="{24AA3667-D168-4720-8A89-0268B6C4CD35}" type="presOf" srcId="{4D2B2472-CFBB-4810-8218-9980F8C9A458}" destId="{77600477-D67E-4CFE-8159-83B6FF0144F8}" srcOrd="0" destOrd="0" presId="urn:microsoft.com/office/officeart/2005/8/layout/radial2"/>
    <dgm:cxn modelId="{B9D9DE1A-D2ED-4AEE-BEAD-F7DB4AEE35E7}" type="presOf" srcId="{707A84C8-6324-4042-B237-2AD2C5664633}" destId="{92EA8BFA-CC04-46B6-8BF3-D7AD3A56E426}" srcOrd="0" destOrd="0" presId="urn:microsoft.com/office/officeart/2005/8/layout/radial2"/>
    <dgm:cxn modelId="{E4D02CDF-E0B4-45BD-A1AA-D77974DDA6F3}" srcId="{B765CC51-1098-422D-9903-28D39B263AB1}" destId="{54C59A94-936F-4BCB-8ADF-A64EC6DD5206}" srcOrd="0" destOrd="0" parTransId="{5072CD0D-82D6-4B4B-AE0D-B0AD0DA68D3B}" sibTransId="{CADB8376-E521-4E3D-9712-2C5E04CEAF8B}"/>
    <dgm:cxn modelId="{EFED3E66-B0C9-4A14-9025-47ABC8F712AA}" type="presOf" srcId="{BC4E84A8-DBF1-43B9-AB1E-F0828766E83B}" destId="{80A0C149-ECCA-43FF-87C5-A02B078C7394}" srcOrd="0" destOrd="0" presId="urn:microsoft.com/office/officeart/2005/8/layout/radial2"/>
    <dgm:cxn modelId="{7A90C6F3-DDA7-4F22-899B-0C7091B99D9F}" type="presOf" srcId="{4435E1D0-2AE2-441E-80C2-A188F5A77086}" destId="{6C01AFBF-78E0-42DF-88A2-45E7D7AB0064}" srcOrd="0" destOrd="0" presId="urn:microsoft.com/office/officeart/2005/8/layout/radial2"/>
    <dgm:cxn modelId="{30D53750-BD02-4BCB-B083-7EC608B30688}" type="presOf" srcId="{A97ED3EE-3AE7-43DB-9D92-2DCB00D319ED}" destId="{E338F42D-E46B-4C8D-8CD3-A70292D109D6}" srcOrd="0" destOrd="0" presId="urn:microsoft.com/office/officeart/2005/8/layout/radial2"/>
    <dgm:cxn modelId="{D99A0B4E-39FA-4496-A08A-B36A6E3285F8}" srcId="{A97ED3EE-3AE7-43DB-9D92-2DCB00D319ED}" destId="{B765CC51-1098-422D-9903-28D39B263AB1}" srcOrd="0" destOrd="0" parTransId="{4435E1D0-2AE2-441E-80C2-A188F5A77086}" sibTransId="{317C27FA-2B41-4B4E-B44E-B02658D3CC5C}"/>
    <dgm:cxn modelId="{04BE54E3-8AF2-41ED-9218-B6121C5225B9}" srcId="{A97ED3EE-3AE7-43DB-9D92-2DCB00D319ED}" destId="{BC4E84A8-DBF1-43B9-AB1E-F0828766E83B}" srcOrd="1" destOrd="0" parTransId="{4D2B2472-CFBB-4810-8218-9980F8C9A458}" sibTransId="{C906F74A-4E71-4D24-B2FC-48398D804071}"/>
    <dgm:cxn modelId="{F4196C41-7344-4CAA-9506-FCAC7CC8F886}" type="presOf" srcId="{72657462-0F45-48C9-B104-F0338F75129D}" destId="{3DE0C1FF-39A7-41FF-BBC8-67E2A9EABC04}" srcOrd="0" destOrd="0" presId="urn:microsoft.com/office/officeart/2005/8/layout/radial2"/>
    <dgm:cxn modelId="{4FFAEE2A-F692-4AB8-9370-2C60DA4BE7C8}" type="presOf" srcId="{54C59A94-936F-4BCB-8ADF-A64EC6DD5206}" destId="{06517395-3EB5-4E1B-8682-D0037AD78D81}" srcOrd="0" destOrd="0" presId="urn:microsoft.com/office/officeart/2005/8/layout/radial2"/>
    <dgm:cxn modelId="{597B8D5D-34A9-4F6D-B1FC-2E3420A198AC}" type="presOf" srcId="{AD9B6107-FAC6-4122-BD7D-B660CBDE5937}" destId="{DEF24DD6-DE8E-49A0-9604-256E466B0FA9}" srcOrd="0" destOrd="0" presId="urn:microsoft.com/office/officeart/2005/8/layout/radial2"/>
    <dgm:cxn modelId="{2D8251EF-8E38-4A00-8A48-9B02CCCA6133}" srcId="{9348D05E-6D36-45E8-91FD-1C8639C84D7A}" destId="{72657462-0F45-48C9-B104-F0338F75129D}" srcOrd="0" destOrd="0" parTransId="{23A17C05-BADC-4153-93C0-7AE13A58EBC1}" sibTransId="{0FDC82B8-B045-462E-B683-2EE1424EF350}"/>
    <dgm:cxn modelId="{B0CF3BD1-58F0-4C42-88A8-3807C8A36C1C}" srcId="{9348D05E-6D36-45E8-91FD-1C8639C84D7A}" destId="{5BC30A10-A65E-42DF-8C46-D0DEA3C197E8}" srcOrd="1" destOrd="0" parTransId="{67E25677-D9F7-45E9-881D-9A1C9A5C7A14}" sibTransId="{5A08895D-AAC0-4B4E-805A-AA029FA6DA01}"/>
    <dgm:cxn modelId="{326E0FE9-A30F-4F88-8150-A86296176913}" srcId="{A97ED3EE-3AE7-43DB-9D92-2DCB00D319ED}" destId="{9348D05E-6D36-45E8-91FD-1C8639C84D7A}" srcOrd="2" destOrd="0" parTransId="{AD9B6107-FAC6-4122-BD7D-B660CBDE5937}" sibTransId="{986A1EEE-6308-4260-9FDC-46D8D08F8F42}"/>
    <dgm:cxn modelId="{3785BD3D-B2FC-4833-A04B-E42A9AF02754}" type="presOf" srcId="{B765CC51-1098-422D-9903-28D39B263AB1}" destId="{CE6379F7-014E-4130-ADB1-E8B96DBA4492}" srcOrd="0" destOrd="0" presId="urn:microsoft.com/office/officeart/2005/8/layout/radial2"/>
    <dgm:cxn modelId="{A6FCB06A-D773-4995-8D9E-22FD70278B5B}" type="presOf" srcId="{9348D05E-6D36-45E8-91FD-1C8639C84D7A}" destId="{19CD5FF7-DB12-4765-8771-7A819649E4D8}" srcOrd="0" destOrd="0" presId="urn:microsoft.com/office/officeart/2005/8/layout/radial2"/>
    <dgm:cxn modelId="{A3FB4DEC-3EB3-41BF-B437-A3D965E0758B}" type="presOf" srcId="{5BC30A10-A65E-42DF-8C46-D0DEA3C197E8}" destId="{3DE0C1FF-39A7-41FF-BBC8-67E2A9EABC04}" srcOrd="0" destOrd="1" presId="urn:microsoft.com/office/officeart/2005/8/layout/radial2"/>
    <dgm:cxn modelId="{1AE0B991-D137-4595-BFE5-60F430DF3DB0}" type="presParOf" srcId="{E338F42D-E46B-4C8D-8CD3-A70292D109D6}" destId="{72689A39-40C6-4D83-A725-305320A9DDF3}" srcOrd="0" destOrd="0" presId="urn:microsoft.com/office/officeart/2005/8/layout/radial2"/>
    <dgm:cxn modelId="{DFC0FE89-1980-492F-8D28-664A3111C7CA}" type="presParOf" srcId="{72689A39-40C6-4D83-A725-305320A9DDF3}" destId="{5B2FA064-8E91-4B4C-89F0-F87620B31CF6}" srcOrd="0" destOrd="0" presId="urn:microsoft.com/office/officeart/2005/8/layout/radial2"/>
    <dgm:cxn modelId="{BB679739-5301-4A63-BAFE-40F7D1681FFC}" type="presParOf" srcId="{5B2FA064-8E91-4B4C-89F0-F87620B31CF6}" destId="{AD548852-5E9D-476C-8B25-F116DE1279DD}" srcOrd="0" destOrd="0" presId="urn:microsoft.com/office/officeart/2005/8/layout/radial2"/>
    <dgm:cxn modelId="{3DD125D5-B1A1-4D40-A98F-0E98E586AF02}" type="presParOf" srcId="{5B2FA064-8E91-4B4C-89F0-F87620B31CF6}" destId="{9B1D2659-3D7C-4421-BD88-208FB060B08C}" srcOrd="1" destOrd="0" presId="urn:microsoft.com/office/officeart/2005/8/layout/radial2"/>
    <dgm:cxn modelId="{4D26E985-B2B3-44BC-8F15-586C35D29194}" type="presParOf" srcId="{72689A39-40C6-4D83-A725-305320A9DDF3}" destId="{6C01AFBF-78E0-42DF-88A2-45E7D7AB0064}" srcOrd="1" destOrd="0" presId="urn:microsoft.com/office/officeart/2005/8/layout/radial2"/>
    <dgm:cxn modelId="{D6B1213A-5951-41E0-BEDD-C1CC9EFECD17}" type="presParOf" srcId="{72689A39-40C6-4D83-A725-305320A9DDF3}" destId="{4A0375CA-9C46-4957-8872-C21893B640BC}" srcOrd="2" destOrd="0" presId="urn:microsoft.com/office/officeart/2005/8/layout/radial2"/>
    <dgm:cxn modelId="{6BE9FD3F-2BED-43F9-8D7D-853315FE5F34}" type="presParOf" srcId="{4A0375CA-9C46-4957-8872-C21893B640BC}" destId="{CE6379F7-014E-4130-ADB1-E8B96DBA4492}" srcOrd="0" destOrd="0" presId="urn:microsoft.com/office/officeart/2005/8/layout/radial2"/>
    <dgm:cxn modelId="{3DECA502-29F2-4768-A741-0E1085BC8634}" type="presParOf" srcId="{4A0375CA-9C46-4957-8872-C21893B640BC}" destId="{06517395-3EB5-4E1B-8682-D0037AD78D81}" srcOrd="1" destOrd="0" presId="urn:microsoft.com/office/officeart/2005/8/layout/radial2"/>
    <dgm:cxn modelId="{88CA8864-BC36-4F87-85C3-6C4B535D830E}" type="presParOf" srcId="{72689A39-40C6-4D83-A725-305320A9DDF3}" destId="{77600477-D67E-4CFE-8159-83B6FF0144F8}" srcOrd="3" destOrd="0" presId="urn:microsoft.com/office/officeart/2005/8/layout/radial2"/>
    <dgm:cxn modelId="{6A2364E4-D1E6-45E0-A384-D34D3BB28C03}" type="presParOf" srcId="{72689A39-40C6-4D83-A725-305320A9DDF3}" destId="{71331197-A15F-4F0F-9188-1459E4C00D75}" srcOrd="4" destOrd="0" presId="urn:microsoft.com/office/officeart/2005/8/layout/radial2"/>
    <dgm:cxn modelId="{E2A2E842-790B-4063-8A62-782DE26AFC17}" type="presParOf" srcId="{71331197-A15F-4F0F-9188-1459E4C00D75}" destId="{80A0C149-ECCA-43FF-87C5-A02B078C7394}" srcOrd="0" destOrd="0" presId="urn:microsoft.com/office/officeart/2005/8/layout/radial2"/>
    <dgm:cxn modelId="{4712E391-F3E2-4C5A-831D-064EBF1043CD}" type="presParOf" srcId="{71331197-A15F-4F0F-9188-1459E4C00D75}" destId="{92EA8BFA-CC04-46B6-8BF3-D7AD3A56E426}" srcOrd="1" destOrd="0" presId="urn:microsoft.com/office/officeart/2005/8/layout/radial2"/>
    <dgm:cxn modelId="{ECF5EDED-034E-4547-A1C5-9AFDE082DD03}" type="presParOf" srcId="{72689A39-40C6-4D83-A725-305320A9DDF3}" destId="{DEF24DD6-DE8E-49A0-9604-256E466B0FA9}" srcOrd="5" destOrd="0" presId="urn:microsoft.com/office/officeart/2005/8/layout/radial2"/>
    <dgm:cxn modelId="{AD4175D4-CE15-4A9C-906B-F3AF22860CF9}" type="presParOf" srcId="{72689A39-40C6-4D83-A725-305320A9DDF3}" destId="{20900D53-1678-4580-89A0-B2E4B7E3DE8C}" srcOrd="6" destOrd="0" presId="urn:microsoft.com/office/officeart/2005/8/layout/radial2"/>
    <dgm:cxn modelId="{0CEC60D2-3DD1-460C-94FD-F2E669F5913C}" type="presParOf" srcId="{20900D53-1678-4580-89A0-B2E4B7E3DE8C}" destId="{19CD5FF7-DB12-4765-8771-7A819649E4D8}" srcOrd="0" destOrd="0" presId="urn:microsoft.com/office/officeart/2005/8/layout/radial2"/>
    <dgm:cxn modelId="{15ADECE2-7549-4210-B097-F22063EFE4AA}" type="presParOf" srcId="{20900D53-1678-4580-89A0-B2E4B7E3DE8C}" destId="{3DE0C1FF-39A7-41FF-BBC8-67E2A9EABC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D64294-753B-4B7D-BB08-A9DACADBCDF2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56805F59-35AF-4748-BC1D-1EA6BC992589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rgbClr val="000099"/>
          </a:solidFill>
        </a:ln>
      </dgm:spPr>
      <dgm:t>
        <a:bodyPr/>
        <a:lstStyle/>
        <a:p>
          <a:r>
            <a:rPr lang="uk-UA" dirty="0" smtClean="0">
              <a:solidFill>
                <a:srgbClr val="000099"/>
              </a:solidFill>
              <a:latin typeface="Arial Black" pitchFamily="34" charset="0"/>
              <a:hlinkClick xmlns:r="http://schemas.openxmlformats.org/officeDocument/2006/relationships" r:id="rId1" action="ppaction://hlinkfile"/>
            </a:rPr>
            <a:t>Творчі роботи </a:t>
          </a:r>
          <a:r>
            <a:rPr lang="uk-UA" dirty="0" smtClean="0">
              <a:solidFill>
                <a:srgbClr val="000099"/>
              </a:solidFill>
              <a:latin typeface="Arial Black" pitchFamily="34" charset="0"/>
            </a:rPr>
            <a:t>асоціативного характеру</a:t>
          </a:r>
          <a:endParaRPr lang="ru-RU" dirty="0">
            <a:solidFill>
              <a:srgbClr val="000099"/>
            </a:solidFill>
            <a:latin typeface="Arial Black" pitchFamily="34" charset="0"/>
          </a:endParaRPr>
        </a:p>
      </dgm:t>
    </dgm:pt>
    <dgm:pt modelId="{37D01110-61EB-442E-85C2-B71ADE65532C}" type="parTrans" cxnId="{C15F5D1A-44D2-4D6D-9EE9-21C8E09E54DB}">
      <dgm:prSet/>
      <dgm:spPr/>
      <dgm:t>
        <a:bodyPr/>
        <a:lstStyle/>
        <a:p>
          <a:endParaRPr lang="ru-RU"/>
        </a:p>
      </dgm:t>
    </dgm:pt>
    <dgm:pt modelId="{4150E8BA-80E1-4381-8669-DED4206D8EC3}" type="sibTrans" cxnId="{C15F5D1A-44D2-4D6D-9EE9-21C8E09E54DB}">
      <dgm:prSet/>
      <dgm:spPr/>
      <dgm:t>
        <a:bodyPr/>
        <a:lstStyle/>
        <a:p>
          <a:endParaRPr lang="ru-RU"/>
        </a:p>
      </dgm:t>
    </dgm:pt>
    <dgm:pt modelId="{5B549A08-BB60-41BA-86F4-37260398C4FC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rgbClr val="000099"/>
          </a:solidFill>
        </a:ln>
      </dgm:spPr>
      <dgm:t>
        <a:bodyPr/>
        <a:lstStyle/>
        <a:p>
          <a:r>
            <a:rPr lang="uk-UA" dirty="0" smtClean="0">
              <a:solidFill>
                <a:srgbClr val="000099"/>
              </a:solidFill>
              <a:latin typeface="Arial Black" pitchFamily="34" charset="0"/>
              <a:hlinkClick xmlns:r="http://schemas.openxmlformats.org/officeDocument/2006/relationships" r:id="rId2" action="ppaction://hlinkpres?slideindex=1&amp;slidetitle="/>
            </a:rPr>
            <a:t>Асоціативно-логічні схеми</a:t>
          </a:r>
          <a:endParaRPr lang="ru-RU" dirty="0">
            <a:solidFill>
              <a:srgbClr val="000099"/>
            </a:solidFill>
            <a:latin typeface="Arial Black" pitchFamily="34" charset="0"/>
          </a:endParaRPr>
        </a:p>
      </dgm:t>
    </dgm:pt>
    <dgm:pt modelId="{3A29AE68-63FA-45FB-8661-7FEB406E6415}" type="parTrans" cxnId="{9C99B64F-958F-4ABA-9A2A-64279243A6B2}">
      <dgm:prSet/>
      <dgm:spPr/>
      <dgm:t>
        <a:bodyPr/>
        <a:lstStyle/>
        <a:p>
          <a:endParaRPr lang="ru-RU"/>
        </a:p>
      </dgm:t>
    </dgm:pt>
    <dgm:pt modelId="{E90D6A3E-723E-45FB-A10C-862E49C8E2A4}" type="sibTrans" cxnId="{9C99B64F-958F-4ABA-9A2A-64279243A6B2}">
      <dgm:prSet/>
      <dgm:spPr/>
      <dgm:t>
        <a:bodyPr/>
        <a:lstStyle/>
        <a:p>
          <a:endParaRPr lang="ru-RU"/>
        </a:p>
      </dgm:t>
    </dgm:pt>
    <dgm:pt modelId="{68C87D39-882B-4012-86A3-E4AE5C64C9C0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rgbClr val="000099"/>
          </a:solidFill>
        </a:ln>
      </dgm:spPr>
      <dgm:t>
        <a:bodyPr/>
        <a:lstStyle/>
        <a:p>
          <a:r>
            <a:rPr lang="uk-UA" dirty="0" smtClean="0">
              <a:solidFill>
                <a:srgbClr val="000099"/>
              </a:solidFill>
              <a:latin typeface="Arial Black" pitchFamily="34" charset="0"/>
              <a:hlinkClick xmlns:r="http://schemas.openxmlformats.org/officeDocument/2006/relationships" r:id="rId3" action="ppaction://hlinkfile"/>
            </a:rPr>
            <a:t>Асоціативні диктанти</a:t>
          </a:r>
          <a:endParaRPr lang="ru-RU" dirty="0">
            <a:solidFill>
              <a:srgbClr val="000099"/>
            </a:solidFill>
            <a:latin typeface="Arial Black" pitchFamily="34" charset="0"/>
          </a:endParaRPr>
        </a:p>
      </dgm:t>
    </dgm:pt>
    <dgm:pt modelId="{FE26A263-35AA-4C95-8116-D1301581A1C4}" type="parTrans" cxnId="{C4469023-C8B5-4377-9BDF-EEAE1ABC47FD}">
      <dgm:prSet/>
      <dgm:spPr/>
      <dgm:t>
        <a:bodyPr/>
        <a:lstStyle/>
        <a:p>
          <a:endParaRPr lang="ru-RU"/>
        </a:p>
      </dgm:t>
    </dgm:pt>
    <dgm:pt modelId="{9B8EB28D-1AA9-4FBC-8B3C-4B328E3F6CBE}" type="sibTrans" cxnId="{C4469023-C8B5-4377-9BDF-EEAE1ABC47FD}">
      <dgm:prSet/>
      <dgm:spPr/>
      <dgm:t>
        <a:bodyPr/>
        <a:lstStyle/>
        <a:p>
          <a:endParaRPr lang="ru-RU"/>
        </a:p>
      </dgm:t>
    </dgm:pt>
    <dgm:pt modelId="{8B05669B-252B-4AE9-85C8-F0F0591FD98A}" type="pres">
      <dgm:prSet presAssocID="{DAD64294-753B-4B7D-BB08-A9DACADBCDF2}" presName="Name0" presStyleCnt="0">
        <dgm:presLayoutVars>
          <dgm:dir/>
          <dgm:resizeHandles val="exact"/>
        </dgm:presLayoutVars>
      </dgm:prSet>
      <dgm:spPr/>
    </dgm:pt>
    <dgm:pt modelId="{6F5958EC-AE3C-4070-B699-5A3B9CB5D3E0}" type="pres">
      <dgm:prSet presAssocID="{DAD64294-753B-4B7D-BB08-A9DACADBCDF2}" presName="fgShape" presStyleLbl="fgShp" presStyleIdx="0" presStyleCnt="1" custScaleX="108696" custScaleY="157656" custLinFactNeighborX="419" custLinFactNeighborY="-4816"/>
      <dgm:spPr>
        <a:solidFill>
          <a:schemeClr val="accent1">
            <a:lumMod val="40000"/>
            <a:lumOff val="60000"/>
          </a:schemeClr>
        </a:solidFill>
        <a:ln>
          <a:solidFill>
            <a:srgbClr val="000099"/>
          </a:solidFill>
        </a:ln>
      </dgm:spPr>
    </dgm:pt>
    <dgm:pt modelId="{C374EB04-0FD8-451D-837B-CD67F02FE7D4}" type="pres">
      <dgm:prSet presAssocID="{DAD64294-753B-4B7D-BB08-A9DACADBCDF2}" presName="linComp" presStyleCnt="0"/>
      <dgm:spPr/>
    </dgm:pt>
    <dgm:pt modelId="{205F50BB-F973-4456-AE85-DD1232B0448D}" type="pres">
      <dgm:prSet presAssocID="{56805F59-35AF-4748-BC1D-1EA6BC992589}" presName="compNode" presStyleCnt="0"/>
      <dgm:spPr/>
    </dgm:pt>
    <dgm:pt modelId="{C95C2141-FC4F-4ADA-94B2-DF6DBC29F326}" type="pres">
      <dgm:prSet presAssocID="{56805F59-35AF-4748-BC1D-1EA6BC992589}" presName="bkgdShape" presStyleLbl="node1" presStyleIdx="0" presStyleCnt="3"/>
      <dgm:spPr/>
      <dgm:t>
        <a:bodyPr/>
        <a:lstStyle/>
        <a:p>
          <a:endParaRPr lang="ru-RU"/>
        </a:p>
      </dgm:t>
    </dgm:pt>
    <dgm:pt modelId="{45E08EE8-46FE-4F27-BC95-136F916EF7D1}" type="pres">
      <dgm:prSet presAssocID="{56805F59-35AF-4748-BC1D-1EA6BC99258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2F7E4-1D6B-48E1-BC82-50567255CF36}" type="pres">
      <dgm:prSet presAssocID="{56805F59-35AF-4748-BC1D-1EA6BC992589}" presName="invisiNode" presStyleLbl="node1" presStyleIdx="0" presStyleCnt="3"/>
      <dgm:spPr/>
    </dgm:pt>
    <dgm:pt modelId="{F58B7C4B-C0FB-4E7D-A2FC-0A41090D02B5}" type="pres">
      <dgm:prSet presAssocID="{56805F59-35AF-4748-BC1D-1EA6BC992589}" presName="imagNode" presStyleLbl="fgImgPlace1" presStyleIdx="0" presStyleCnt="3" custScaleX="141254" custScaleY="135169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000099"/>
          </a:solidFill>
        </a:ln>
      </dgm:spPr>
    </dgm:pt>
    <dgm:pt modelId="{D6BF8D29-C0DE-4ADD-9EAF-91EF7B910513}" type="pres">
      <dgm:prSet presAssocID="{4150E8BA-80E1-4381-8669-DED4206D8EC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B07306-D43E-495C-812B-045B9385A77F}" type="pres">
      <dgm:prSet presAssocID="{5B549A08-BB60-41BA-86F4-37260398C4FC}" presName="compNode" presStyleCnt="0"/>
      <dgm:spPr/>
    </dgm:pt>
    <dgm:pt modelId="{8073705B-714A-47B0-ADEE-C4292B4C1564}" type="pres">
      <dgm:prSet presAssocID="{5B549A08-BB60-41BA-86F4-37260398C4FC}" presName="bkgdShape" presStyleLbl="node1" presStyleIdx="1" presStyleCnt="3" custLinFactNeighborX="0" custLinFactNeighborY="772"/>
      <dgm:spPr/>
      <dgm:t>
        <a:bodyPr/>
        <a:lstStyle/>
        <a:p>
          <a:endParaRPr lang="ru-RU"/>
        </a:p>
      </dgm:t>
    </dgm:pt>
    <dgm:pt modelId="{E5D0BC3A-BA23-491F-8267-84013967971B}" type="pres">
      <dgm:prSet presAssocID="{5B549A08-BB60-41BA-86F4-37260398C4F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1D0F3-4751-47B1-A385-E59FC5688C09}" type="pres">
      <dgm:prSet presAssocID="{5B549A08-BB60-41BA-86F4-37260398C4FC}" presName="invisiNode" presStyleLbl="node1" presStyleIdx="1" presStyleCnt="3"/>
      <dgm:spPr/>
    </dgm:pt>
    <dgm:pt modelId="{BA61C97E-1A04-4EE5-9EEA-AAB83B96EC48}" type="pres">
      <dgm:prSet presAssocID="{5B549A08-BB60-41BA-86F4-37260398C4FC}" presName="imagNode" presStyleLbl="fgImgPlace1" presStyleIdx="1" presStyleCnt="3" custScaleX="129857" custScaleY="135169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rgbClr val="000099"/>
          </a:solidFill>
        </a:ln>
      </dgm:spPr>
    </dgm:pt>
    <dgm:pt modelId="{6912FAC2-3BF8-41AE-A2A9-FCFD40946B46}" type="pres">
      <dgm:prSet presAssocID="{E90D6A3E-723E-45FB-A10C-862E49C8E2A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84E837-3CA3-4697-A350-A14F180F631B}" type="pres">
      <dgm:prSet presAssocID="{68C87D39-882B-4012-86A3-E4AE5C64C9C0}" presName="compNode" presStyleCnt="0"/>
      <dgm:spPr/>
    </dgm:pt>
    <dgm:pt modelId="{34CE8260-8BBE-4F1F-A316-3932EFBE8B88}" type="pres">
      <dgm:prSet presAssocID="{68C87D39-882B-4012-86A3-E4AE5C64C9C0}" presName="bkgdShape" presStyleLbl="node1" presStyleIdx="2" presStyleCnt="3" custLinFactNeighborX="3891" custLinFactNeighborY="772"/>
      <dgm:spPr/>
      <dgm:t>
        <a:bodyPr/>
        <a:lstStyle/>
        <a:p>
          <a:endParaRPr lang="ru-RU"/>
        </a:p>
      </dgm:t>
    </dgm:pt>
    <dgm:pt modelId="{A0AADC4B-8EEE-41C0-A42D-2601C6796C4F}" type="pres">
      <dgm:prSet presAssocID="{68C87D39-882B-4012-86A3-E4AE5C64C9C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6AD50-48C2-4BC0-81EA-EB466BAAB18F}" type="pres">
      <dgm:prSet presAssocID="{68C87D39-882B-4012-86A3-E4AE5C64C9C0}" presName="invisiNode" presStyleLbl="node1" presStyleIdx="2" presStyleCnt="3"/>
      <dgm:spPr/>
    </dgm:pt>
    <dgm:pt modelId="{2C8E13A5-8E14-4AF2-9C1F-60D8EC24AA0D}" type="pres">
      <dgm:prSet presAssocID="{68C87D39-882B-4012-86A3-E4AE5C64C9C0}" presName="imagNode" presStyleLbl="fgImgPlace1" presStyleIdx="2" presStyleCnt="3" custScaleX="141254" custScaleY="135169"/>
      <dgm:spPr>
        <a:blipFill rotWithShape="1">
          <a:blip xmlns:r="http://schemas.openxmlformats.org/officeDocument/2006/relationships" r:embed="rId6"/>
          <a:stretch>
            <a:fillRect/>
          </a:stretch>
        </a:blipFill>
        <a:ln>
          <a:solidFill>
            <a:srgbClr val="000099"/>
          </a:solidFill>
        </a:ln>
      </dgm:spPr>
    </dgm:pt>
  </dgm:ptLst>
  <dgm:cxnLst>
    <dgm:cxn modelId="{C4469023-C8B5-4377-9BDF-EEAE1ABC47FD}" srcId="{DAD64294-753B-4B7D-BB08-A9DACADBCDF2}" destId="{68C87D39-882B-4012-86A3-E4AE5C64C9C0}" srcOrd="2" destOrd="0" parTransId="{FE26A263-35AA-4C95-8116-D1301581A1C4}" sibTransId="{9B8EB28D-1AA9-4FBC-8B3C-4B328E3F6CBE}"/>
    <dgm:cxn modelId="{6B642367-B494-40F4-847A-0C9152E40158}" type="presOf" srcId="{E90D6A3E-723E-45FB-A10C-862E49C8E2A4}" destId="{6912FAC2-3BF8-41AE-A2A9-FCFD40946B46}" srcOrd="0" destOrd="0" presId="urn:microsoft.com/office/officeart/2005/8/layout/hList7"/>
    <dgm:cxn modelId="{C15F5D1A-44D2-4D6D-9EE9-21C8E09E54DB}" srcId="{DAD64294-753B-4B7D-BB08-A9DACADBCDF2}" destId="{56805F59-35AF-4748-BC1D-1EA6BC992589}" srcOrd="0" destOrd="0" parTransId="{37D01110-61EB-442E-85C2-B71ADE65532C}" sibTransId="{4150E8BA-80E1-4381-8669-DED4206D8EC3}"/>
    <dgm:cxn modelId="{D52E30A6-B2B8-456D-A36A-6FFA414D72F6}" type="presOf" srcId="{5B549A08-BB60-41BA-86F4-37260398C4FC}" destId="{8073705B-714A-47B0-ADEE-C4292B4C1564}" srcOrd="0" destOrd="0" presId="urn:microsoft.com/office/officeart/2005/8/layout/hList7"/>
    <dgm:cxn modelId="{8908083F-6888-4460-A408-71CDC9F01086}" type="presOf" srcId="{68C87D39-882B-4012-86A3-E4AE5C64C9C0}" destId="{34CE8260-8BBE-4F1F-A316-3932EFBE8B88}" srcOrd="0" destOrd="0" presId="urn:microsoft.com/office/officeart/2005/8/layout/hList7"/>
    <dgm:cxn modelId="{5F59E76E-80DE-4456-94F7-13FAADF89359}" type="presOf" srcId="{4150E8BA-80E1-4381-8669-DED4206D8EC3}" destId="{D6BF8D29-C0DE-4ADD-9EAF-91EF7B910513}" srcOrd="0" destOrd="0" presId="urn:microsoft.com/office/officeart/2005/8/layout/hList7"/>
    <dgm:cxn modelId="{EE8183FD-DC03-49E8-A142-B2AB79B3272D}" type="presOf" srcId="{68C87D39-882B-4012-86A3-E4AE5C64C9C0}" destId="{A0AADC4B-8EEE-41C0-A42D-2601C6796C4F}" srcOrd="1" destOrd="0" presId="urn:microsoft.com/office/officeart/2005/8/layout/hList7"/>
    <dgm:cxn modelId="{9C99B64F-958F-4ABA-9A2A-64279243A6B2}" srcId="{DAD64294-753B-4B7D-BB08-A9DACADBCDF2}" destId="{5B549A08-BB60-41BA-86F4-37260398C4FC}" srcOrd="1" destOrd="0" parTransId="{3A29AE68-63FA-45FB-8661-7FEB406E6415}" sibTransId="{E90D6A3E-723E-45FB-A10C-862E49C8E2A4}"/>
    <dgm:cxn modelId="{473427D2-496F-406C-A91C-DD2134DDE6BD}" type="presOf" srcId="{56805F59-35AF-4748-BC1D-1EA6BC992589}" destId="{C95C2141-FC4F-4ADA-94B2-DF6DBC29F326}" srcOrd="0" destOrd="0" presId="urn:microsoft.com/office/officeart/2005/8/layout/hList7"/>
    <dgm:cxn modelId="{0BE37A39-7175-41C8-9DC4-2242D74951D3}" type="presOf" srcId="{56805F59-35AF-4748-BC1D-1EA6BC992589}" destId="{45E08EE8-46FE-4F27-BC95-136F916EF7D1}" srcOrd="1" destOrd="0" presId="urn:microsoft.com/office/officeart/2005/8/layout/hList7"/>
    <dgm:cxn modelId="{4B4EBC8F-A861-4DC6-B614-39368B7FE5D8}" type="presOf" srcId="{DAD64294-753B-4B7D-BB08-A9DACADBCDF2}" destId="{8B05669B-252B-4AE9-85C8-F0F0591FD98A}" srcOrd="0" destOrd="0" presId="urn:microsoft.com/office/officeart/2005/8/layout/hList7"/>
    <dgm:cxn modelId="{7AB369D0-7784-4A89-B034-E2DBA118968B}" type="presOf" srcId="{5B549A08-BB60-41BA-86F4-37260398C4FC}" destId="{E5D0BC3A-BA23-491F-8267-84013967971B}" srcOrd="1" destOrd="0" presId="urn:microsoft.com/office/officeart/2005/8/layout/hList7"/>
    <dgm:cxn modelId="{C612B74F-6952-4B51-8E92-F6EA8F80B988}" type="presParOf" srcId="{8B05669B-252B-4AE9-85C8-F0F0591FD98A}" destId="{6F5958EC-AE3C-4070-B699-5A3B9CB5D3E0}" srcOrd="0" destOrd="0" presId="urn:microsoft.com/office/officeart/2005/8/layout/hList7"/>
    <dgm:cxn modelId="{292A0713-BC9E-4870-99A3-6B29F9B760F0}" type="presParOf" srcId="{8B05669B-252B-4AE9-85C8-F0F0591FD98A}" destId="{C374EB04-0FD8-451D-837B-CD67F02FE7D4}" srcOrd="1" destOrd="0" presId="urn:microsoft.com/office/officeart/2005/8/layout/hList7"/>
    <dgm:cxn modelId="{B98B03EF-1D07-4B0F-AC8D-70728351C78B}" type="presParOf" srcId="{C374EB04-0FD8-451D-837B-CD67F02FE7D4}" destId="{205F50BB-F973-4456-AE85-DD1232B0448D}" srcOrd="0" destOrd="0" presId="urn:microsoft.com/office/officeart/2005/8/layout/hList7"/>
    <dgm:cxn modelId="{396FC157-2073-448E-8760-09D23CE590F8}" type="presParOf" srcId="{205F50BB-F973-4456-AE85-DD1232B0448D}" destId="{C95C2141-FC4F-4ADA-94B2-DF6DBC29F326}" srcOrd="0" destOrd="0" presId="urn:microsoft.com/office/officeart/2005/8/layout/hList7"/>
    <dgm:cxn modelId="{5DA6E750-6115-4D09-9B1A-9824384F3853}" type="presParOf" srcId="{205F50BB-F973-4456-AE85-DD1232B0448D}" destId="{45E08EE8-46FE-4F27-BC95-136F916EF7D1}" srcOrd="1" destOrd="0" presId="urn:microsoft.com/office/officeart/2005/8/layout/hList7"/>
    <dgm:cxn modelId="{6D91176B-B928-4A65-8E77-3C0634CE6EF6}" type="presParOf" srcId="{205F50BB-F973-4456-AE85-DD1232B0448D}" destId="{4C62F7E4-1D6B-48E1-BC82-50567255CF36}" srcOrd="2" destOrd="0" presId="urn:microsoft.com/office/officeart/2005/8/layout/hList7"/>
    <dgm:cxn modelId="{7D76DEFF-B610-4CD1-B474-CC3691F4EDD2}" type="presParOf" srcId="{205F50BB-F973-4456-AE85-DD1232B0448D}" destId="{F58B7C4B-C0FB-4E7D-A2FC-0A41090D02B5}" srcOrd="3" destOrd="0" presId="urn:microsoft.com/office/officeart/2005/8/layout/hList7"/>
    <dgm:cxn modelId="{5E3924A7-9948-4B22-915B-1036B98F2356}" type="presParOf" srcId="{C374EB04-0FD8-451D-837B-CD67F02FE7D4}" destId="{D6BF8D29-C0DE-4ADD-9EAF-91EF7B910513}" srcOrd="1" destOrd="0" presId="urn:microsoft.com/office/officeart/2005/8/layout/hList7"/>
    <dgm:cxn modelId="{F3568527-CA65-4B1E-A1D3-190444C85B27}" type="presParOf" srcId="{C374EB04-0FD8-451D-837B-CD67F02FE7D4}" destId="{76B07306-D43E-495C-812B-045B9385A77F}" srcOrd="2" destOrd="0" presId="urn:microsoft.com/office/officeart/2005/8/layout/hList7"/>
    <dgm:cxn modelId="{8F29C58D-3682-40E3-9F95-3E5C753AFE40}" type="presParOf" srcId="{76B07306-D43E-495C-812B-045B9385A77F}" destId="{8073705B-714A-47B0-ADEE-C4292B4C1564}" srcOrd="0" destOrd="0" presId="urn:microsoft.com/office/officeart/2005/8/layout/hList7"/>
    <dgm:cxn modelId="{1F1C9D08-6682-4491-8E73-553C36A2A944}" type="presParOf" srcId="{76B07306-D43E-495C-812B-045B9385A77F}" destId="{E5D0BC3A-BA23-491F-8267-84013967971B}" srcOrd="1" destOrd="0" presId="urn:microsoft.com/office/officeart/2005/8/layout/hList7"/>
    <dgm:cxn modelId="{F73B2D64-9C65-4720-A931-5A825075DDAB}" type="presParOf" srcId="{76B07306-D43E-495C-812B-045B9385A77F}" destId="{DC91D0F3-4751-47B1-A385-E59FC5688C09}" srcOrd="2" destOrd="0" presId="urn:microsoft.com/office/officeart/2005/8/layout/hList7"/>
    <dgm:cxn modelId="{15F5EAF6-6DFF-4ED1-8D2B-1AD7A261BA3C}" type="presParOf" srcId="{76B07306-D43E-495C-812B-045B9385A77F}" destId="{BA61C97E-1A04-4EE5-9EEA-AAB83B96EC48}" srcOrd="3" destOrd="0" presId="urn:microsoft.com/office/officeart/2005/8/layout/hList7"/>
    <dgm:cxn modelId="{5A79FBC5-00A9-4506-A296-B7418E533297}" type="presParOf" srcId="{C374EB04-0FD8-451D-837B-CD67F02FE7D4}" destId="{6912FAC2-3BF8-41AE-A2A9-FCFD40946B46}" srcOrd="3" destOrd="0" presId="urn:microsoft.com/office/officeart/2005/8/layout/hList7"/>
    <dgm:cxn modelId="{E5D62D1B-8B04-4E96-AA6B-849AC2FB0D6D}" type="presParOf" srcId="{C374EB04-0FD8-451D-837B-CD67F02FE7D4}" destId="{A984E837-3CA3-4697-A350-A14F180F631B}" srcOrd="4" destOrd="0" presId="urn:microsoft.com/office/officeart/2005/8/layout/hList7"/>
    <dgm:cxn modelId="{55C0F1FA-C1FE-412F-B0E4-E42EFED3AD76}" type="presParOf" srcId="{A984E837-3CA3-4697-A350-A14F180F631B}" destId="{34CE8260-8BBE-4F1F-A316-3932EFBE8B88}" srcOrd="0" destOrd="0" presId="urn:microsoft.com/office/officeart/2005/8/layout/hList7"/>
    <dgm:cxn modelId="{512195DC-A80A-49C2-B9EC-C0BDDD2E8F5F}" type="presParOf" srcId="{A984E837-3CA3-4697-A350-A14F180F631B}" destId="{A0AADC4B-8EEE-41C0-A42D-2601C6796C4F}" srcOrd="1" destOrd="0" presId="urn:microsoft.com/office/officeart/2005/8/layout/hList7"/>
    <dgm:cxn modelId="{C7F54603-83F5-4021-9AAA-3E09921B6AE2}" type="presParOf" srcId="{A984E837-3CA3-4697-A350-A14F180F631B}" destId="{9F06AD50-48C2-4BC0-81EA-EB466BAAB18F}" srcOrd="2" destOrd="0" presId="urn:microsoft.com/office/officeart/2005/8/layout/hList7"/>
    <dgm:cxn modelId="{F4A6C9BF-2BDD-4C6E-8E80-B4CB768FE6C8}" type="presParOf" srcId="{A984E837-3CA3-4697-A350-A14F180F631B}" destId="{2C8E13A5-8E14-4AF2-9C1F-60D8EC24AA0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A0337-3B08-46B9-96AC-AF083A08D7B6}">
      <dsp:nvSpPr>
        <dsp:cNvPr id="0" name=""/>
        <dsp:cNvSpPr/>
      </dsp:nvSpPr>
      <dsp:spPr>
        <a:xfrm>
          <a:off x="1054192" y="-29978"/>
          <a:ext cx="4948398" cy="4948398"/>
        </a:xfrm>
        <a:prstGeom prst="circularArrow">
          <a:avLst>
            <a:gd name="adj1" fmla="val 5544"/>
            <a:gd name="adj2" fmla="val 330680"/>
            <a:gd name="adj3" fmla="val 13791344"/>
            <a:gd name="adj4" fmla="val 17376587"/>
            <a:gd name="adj5" fmla="val 5757"/>
          </a:avLst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F1ED4-A120-4FBA-B167-57CDC0943328}">
      <dsp:nvSpPr>
        <dsp:cNvPr id="0" name=""/>
        <dsp:cNvSpPr/>
      </dsp:nvSpPr>
      <dsp:spPr>
        <a:xfrm>
          <a:off x="2377529" y="158"/>
          <a:ext cx="2301724" cy="115086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0099"/>
              </a:solidFill>
              <a:latin typeface="Arial Black" pitchFamily="34" charset="0"/>
            </a:rPr>
            <a:t>Доступність</a:t>
          </a:r>
          <a:endParaRPr lang="ru-RU" sz="1800" kern="1200" dirty="0">
            <a:solidFill>
              <a:srgbClr val="000099"/>
            </a:solidFill>
            <a:latin typeface="Arial Black" pitchFamily="34" charset="0"/>
          </a:endParaRPr>
        </a:p>
      </dsp:txBody>
      <dsp:txXfrm>
        <a:off x="2433709" y="56338"/>
        <a:ext cx="2189364" cy="1038502"/>
      </dsp:txXfrm>
    </dsp:sp>
    <dsp:sp modelId="{692A0977-A25E-4DF6-9255-25A55250D024}">
      <dsp:nvSpPr>
        <dsp:cNvPr id="0" name=""/>
        <dsp:cNvSpPr/>
      </dsp:nvSpPr>
      <dsp:spPr>
        <a:xfrm>
          <a:off x="4384441" y="1458265"/>
          <a:ext cx="2301724" cy="115086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0099"/>
              </a:solidFill>
              <a:latin typeface="Arial Black" pitchFamily="34" charset="0"/>
            </a:rPr>
            <a:t>Наочність </a:t>
          </a:r>
          <a:endParaRPr lang="ru-RU" sz="1800" kern="1200" dirty="0">
            <a:solidFill>
              <a:srgbClr val="000099"/>
            </a:solidFill>
            <a:latin typeface="Arial Black" pitchFamily="34" charset="0"/>
          </a:endParaRPr>
        </a:p>
      </dsp:txBody>
      <dsp:txXfrm>
        <a:off x="4440621" y="1514445"/>
        <a:ext cx="2189364" cy="1038502"/>
      </dsp:txXfrm>
    </dsp:sp>
    <dsp:sp modelId="{C0C0E68F-AFD3-494F-89F8-5BC0DB74C282}">
      <dsp:nvSpPr>
        <dsp:cNvPr id="0" name=""/>
        <dsp:cNvSpPr/>
      </dsp:nvSpPr>
      <dsp:spPr>
        <a:xfrm>
          <a:off x="3617869" y="3817530"/>
          <a:ext cx="2301724" cy="115086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0099"/>
              </a:solidFill>
              <a:latin typeface="Arial Black" pitchFamily="34" charset="0"/>
            </a:rPr>
            <a:t>Наступність</a:t>
          </a:r>
          <a:endParaRPr lang="ru-RU" sz="1800" kern="1200" dirty="0">
            <a:solidFill>
              <a:srgbClr val="000099"/>
            </a:solidFill>
            <a:latin typeface="Arial Black" pitchFamily="34" charset="0"/>
          </a:endParaRPr>
        </a:p>
      </dsp:txBody>
      <dsp:txXfrm>
        <a:off x="3674049" y="3873710"/>
        <a:ext cx="2189364" cy="1038502"/>
      </dsp:txXfrm>
    </dsp:sp>
    <dsp:sp modelId="{A91BE70A-B35F-46BA-AD07-BE48C08ABF2F}">
      <dsp:nvSpPr>
        <dsp:cNvPr id="0" name=""/>
        <dsp:cNvSpPr/>
      </dsp:nvSpPr>
      <dsp:spPr>
        <a:xfrm>
          <a:off x="1137190" y="3817530"/>
          <a:ext cx="2301724" cy="115086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0099"/>
              </a:solidFill>
              <a:latin typeface="Arial Black" pitchFamily="34" charset="0"/>
            </a:rPr>
            <a:t>Індивідуальний підхід</a:t>
          </a:r>
          <a:endParaRPr lang="ru-RU" sz="1800" kern="1200" dirty="0">
            <a:solidFill>
              <a:srgbClr val="000099"/>
            </a:solidFill>
            <a:latin typeface="Arial Black" pitchFamily="34" charset="0"/>
          </a:endParaRPr>
        </a:p>
      </dsp:txBody>
      <dsp:txXfrm>
        <a:off x="1193370" y="3873710"/>
        <a:ext cx="2189364" cy="1038502"/>
      </dsp:txXfrm>
    </dsp:sp>
    <dsp:sp modelId="{B4768A4D-788B-4C8F-B0AB-51CEFC52E51E}">
      <dsp:nvSpPr>
        <dsp:cNvPr id="0" name=""/>
        <dsp:cNvSpPr/>
      </dsp:nvSpPr>
      <dsp:spPr>
        <a:xfrm>
          <a:off x="338816" y="1470166"/>
          <a:ext cx="2301724" cy="115086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0099"/>
              </a:solidFill>
              <a:latin typeface="Arial Black" pitchFamily="34" charset="0"/>
            </a:rPr>
            <a:t>Науковість</a:t>
          </a:r>
          <a:endParaRPr lang="ru-RU" sz="1800" kern="1200" dirty="0">
            <a:solidFill>
              <a:srgbClr val="000099"/>
            </a:solidFill>
            <a:latin typeface="Arial Black" pitchFamily="34" charset="0"/>
          </a:endParaRPr>
        </a:p>
      </dsp:txBody>
      <dsp:txXfrm>
        <a:off x="394996" y="1526346"/>
        <a:ext cx="2189364" cy="1038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24DD6-DE8E-49A0-9604-256E466B0FA9}">
      <dsp:nvSpPr>
        <dsp:cNvPr id="0" name=""/>
        <dsp:cNvSpPr/>
      </dsp:nvSpPr>
      <dsp:spPr>
        <a:xfrm rot="2591373">
          <a:off x="2310019" y="4190868"/>
          <a:ext cx="776034" cy="64863"/>
        </a:xfrm>
        <a:custGeom>
          <a:avLst/>
          <a:gdLst/>
          <a:ahLst/>
          <a:cxnLst/>
          <a:rect l="0" t="0" r="0" b="0"/>
          <a:pathLst>
            <a:path>
              <a:moveTo>
                <a:pt x="0" y="32431"/>
              </a:moveTo>
              <a:lnTo>
                <a:pt x="776034" y="324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00477-D67E-4CFE-8159-83B6FF0144F8}">
      <dsp:nvSpPr>
        <dsp:cNvPr id="0" name=""/>
        <dsp:cNvSpPr/>
      </dsp:nvSpPr>
      <dsp:spPr>
        <a:xfrm rot="83459">
          <a:off x="2414976" y="3014057"/>
          <a:ext cx="1079706" cy="64863"/>
        </a:xfrm>
        <a:custGeom>
          <a:avLst/>
          <a:gdLst/>
          <a:ahLst/>
          <a:cxnLst/>
          <a:rect l="0" t="0" r="0" b="0"/>
          <a:pathLst>
            <a:path>
              <a:moveTo>
                <a:pt x="0" y="32431"/>
              </a:moveTo>
              <a:lnTo>
                <a:pt x="1079706" y="324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1AFBF-78E0-42DF-88A2-45E7D7AB0064}">
      <dsp:nvSpPr>
        <dsp:cNvPr id="0" name=""/>
        <dsp:cNvSpPr/>
      </dsp:nvSpPr>
      <dsp:spPr>
        <a:xfrm rot="19222327">
          <a:off x="2324936" y="1888989"/>
          <a:ext cx="785033" cy="64863"/>
        </a:xfrm>
        <a:custGeom>
          <a:avLst/>
          <a:gdLst/>
          <a:ahLst/>
          <a:cxnLst/>
          <a:rect l="0" t="0" r="0" b="0"/>
          <a:pathLst>
            <a:path>
              <a:moveTo>
                <a:pt x="0" y="32431"/>
              </a:moveTo>
              <a:lnTo>
                <a:pt x="785033" y="324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D2659-3D7C-4421-BD88-208FB060B08C}">
      <dsp:nvSpPr>
        <dsp:cNvPr id="0" name=""/>
        <dsp:cNvSpPr/>
      </dsp:nvSpPr>
      <dsp:spPr>
        <a:xfrm>
          <a:off x="-95348" y="1458062"/>
          <a:ext cx="2999284" cy="310155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379F7-014E-4130-ADB1-E8B96DBA4492}">
      <dsp:nvSpPr>
        <dsp:cNvPr id="0" name=""/>
        <dsp:cNvSpPr/>
      </dsp:nvSpPr>
      <dsp:spPr>
        <a:xfrm>
          <a:off x="2769616" y="151746"/>
          <a:ext cx="1967555" cy="182364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>
              <a:solidFill>
                <a:schemeClr val="bg1"/>
              </a:solidFill>
              <a:latin typeface="Arial Black" pitchFamily="34" charset="0"/>
            </a:rPr>
            <a:t>Впроваджен-ня</a:t>
          </a:r>
          <a:r>
            <a:rPr lang="uk-UA" sz="1400" kern="1200" dirty="0" smtClean="0">
              <a:solidFill>
                <a:schemeClr val="bg1"/>
              </a:solidFill>
              <a:latin typeface="Arial Black" pitchFamily="34" charset="0"/>
            </a:rPr>
            <a:t> нових форм і методів роботи</a:t>
          </a:r>
          <a:endParaRPr lang="ru-RU" sz="14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3057758" y="418812"/>
        <a:ext cx="1391271" cy="1289508"/>
      </dsp:txXfrm>
    </dsp:sp>
    <dsp:sp modelId="{06517395-3EB5-4E1B-8682-D0037AD78D81}">
      <dsp:nvSpPr>
        <dsp:cNvPr id="0" name=""/>
        <dsp:cNvSpPr/>
      </dsp:nvSpPr>
      <dsp:spPr>
        <a:xfrm>
          <a:off x="4617105" y="151746"/>
          <a:ext cx="2951332" cy="182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Орієнтація на пошук нових ідей, фактів, образів      </a:t>
          </a:r>
          <a:endParaRPr lang="ru-RU" sz="1800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4617105" y="151746"/>
        <a:ext cx="2951332" cy="1823640"/>
      </dsp:txXfrm>
    </dsp:sp>
    <dsp:sp modelId="{80A0C149-ECCA-43FF-87C5-A02B078C7394}">
      <dsp:nvSpPr>
        <dsp:cNvPr id="0" name=""/>
        <dsp:cNvSpPr/>
      </dsp:nvSpPr>
      <dsp:spPr>
        <a:xfrm>
          <a:off x="3494209" y="2101402"/>
          <a:ext cx="2018865" cy="196538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  <a:latin typeface="Arial Black" pitchFamily="34" charset="0"/>
            </a:rPr>
            <a:t>Створення умов для всебічного розвитку учня</a:t>
          </a:r>
          <a:endParaRPr lang="ru-RU" sz="14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3789865" y="2389227"/>
        <a:ext cx="1427553" cy="1389739"/>
      </dsp:txXfrm>
    </dsp:sp>
    <dsp:sp modelId="{92EA8BFA-CC04-46B6-8BF3-D7AD3A56E426}">
      <dsp:nvSpPr>
        <dsp:cNvPr id="0" name=""/>
        <dsp:cNvSpPr/>
      </dsp:nvSpPr>
      <dsp:spPr>
        <a:xfrm>
          <a:off x="5328870" y="2101402"/>
          <a:ext cx="3028298" cy="1965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solidFill>
                <a:srgbClr val="C00000"/>
              </a:solidFill>
              <a:latin typeface="Arial Black" pitchFamily="34" charset="0"/>
            </a:rPr>
            <a:t>Позаурочна робота</a:t>
          </a:r>
          <a:endParaRPr lang="ru-RU" sz="2400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5328870" y="2101402"/>
        <a:ext cx="3028298" cy="1965389"/>
      </dsp:txXfrm>
    </dsp:sp>
    <dsp:sp modelId="{19CD5FF7-DB12-4765-8771-7A819649E4D8}">
      <dsp:nvSpPr>
        <dsp:cNvPr id="0" name=""/>
        <dsp:cNvSpPr/>
      </dsp:nvSpPr>
      <dsp:spPr>
        <a:xfrm>
          <a:off x="2659763" y="4243442"/>
          <a:ext cx="2042397" cy="180509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Розвиток </a:t>
          </a:r>
          <a:r>
            <a:rPr lang="uk-UA" sz="1400" kern="1200" dirty="0" err="1" smtClean="0">
              <a:latin typeface="Arial Black" pitchFamily="34" charset="0"/>
            </a:rPr>
            <a:t>індивідуаль-них</a:t>
          </a:r>
          <a:endParaRPr lang="uk-UA" sz="1400" kern="1200" dirty="0" smtClean="0">
            <a:latin typeface="Arial Black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 Black" pitchFamily="34" charset="0"/>
            </a:rPr>
            <a:t>особливостей учня</a:t>
          </a:r>
          <a:endParaRPr lang="ru-RU" sz="1400" kern="1200" dirty="0">
            <a:latin typeface="Arial Black" pitchFamily="34" charset="0"/>
          </a:endParaRPr>
        </a:p>
      </dsp:txBody>
      <dsp:txXfrm>
        <a:off x="2958865" y="4507792"/>
        <a:ext cx="1444193" cy="1276398"/>
      </dsp:txXfrm>
    </dsp:sp>
    <dsp:sp modelId="{3DE0C1FF-39A7-41FF-BBC8-67E2A9EABC04}">
      <dsp:nvSpPr>
        <dsp:cNvPr id="0" name=""/>
        <dsp:cNvSpPr/>
      </dsp:nvSpPr>
      <dsp:spPr>
        <a:xfrm>
          <a:off x="4488541" y="4243442"/>
          <a:ext cx="3063596" cy="180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rgbClr val="C00000"/>
              </a:solidFill>
              <a:latin typeface="Arial Black" pitchFamily="34" charset="0"/>
            </a:rPr>
            <a:t>Розвиток творчого мислення</a:t>
          </a:r>
          <a:endParaRPr lang="ru-RU" sz="2000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4488541" y="4243442"/>
        <a:ext cx="3063596" cy="1805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C2141-FC4F-4ADA-94B2-DF6DBC29F326}">
      <dsp:nvSpPr>
        <dsp:cNvPr id="0" name=""/>
        <dsp:cNvSpPr/>
      </dsp:nvSpPr>
      <dsp:spPr>
        <a:xfrm>
          <a:off x="1708" y="0"/>
          <a:ext cx="2658002" cy="52836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rgbClr val="000099"/>
              </a:solidFill>
              <a:latin typeface="Arial Black" pitchFamily="34" charset="0"/>
              <a:hlinkClick xmlns:r="http://schemas.openxmlformats.org/officeDocument/2006/relationships" r:id="rId1" action="ppaction://hlinkfile"/>
            </a:rPr>
            <a:t>Творчі роботи </a:t>
          </a:r>
          <a:r>
            <a:rPr lang="uk-UA" sz="2200" kern="1200" dirty="0" smtClean="0">
              <a:solidFill>
                <a:srgbClr val="000099"/>
              </a:solidFill>
              <a:latin typeface="Arial Black" pitchFamily="34" charset="0"/>
            </a:rPr>
            <a:t>асоціативного характеру</a:t>
          </a:r>
          <a:endParaRPr lang="ru-RU" sz="2200" kern="1200" dirty="0">
            <a:solidFill>
              <a:srgbClr val="000099"/>
            </a:solidFill>
            <a:latin typeface="Arial Black" pitchFamily="34" charset="0"/>
          </a:endParaRPr>
        </a:p>
      </dsp:txBody>
      <dsp:txXfrm>
        <a:off x="1708" y="2113476"/>
        <a:ext cx="2658002" cy="2113476"/>
      </dsp:txXfrm>
    </dsp:sp>
    <dsp:sp modelId="{F58B7C4B-C0FB-4E7D-A2FC-0A41090D02B5}">
      <dsp:nvSpPr>
        <dsp:cNvPr id="0" name=""/>
        <dsp:cNvSpPr/>
      </dsp:nvSpPr>
      <dsp:spPr>
        <a:xfrm>
          <a:off x="88049" y="7627"/>
          <a:ext cx="2485320" cy="237825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3705B-714A-47B0-ADEE-C4292B4C1564}">
      <dsp:nvSpPr>
        <dsp:cNvPr id="0" name=""/>
        <dsp:cNvSpPr/>
      </dsp:nvSpPr>
      <dsp:spPr>
        <a:xfrm>
          <a:off x="2739450" y="0"/>
          <a:ext cx="2658002" cy="52836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rgbClr val="000099"/>
              </a:solidFill>
              <a:latin typeface="Arial Black" pitchFamily="34" charset="0"/>
              <a:hlinkClick xmlns:r="http://schemas.openxmlformats.org/officeDocument/2006/relationships" r:id="rId3" action="ppaction://hlinkpres?slideindex=1&amp;slidetitle="/>
            </a:rPr>
            <a:t>Асоціативно-логічні схеми</a:t>
          </a:r>
          <a:endParaRPr lang="ru-RU" sz="2200" kern="1200" dirty="0">
            <a:solidFill>
              <a:srgbClr val="000099"/>
            </a:solidFill>
            <a:latin typeface="Arial Black" pitchFamily="34" charset="0"/>
          </a:endParaRPr>
        </a:p>
      </dsp:txBody>
      <dsp:txXfrm>
        <a:off x="2739450" y="2113476"/>
        <a:ext cx="2658002" cy="2113476"/>
      </dsp:txXfrm>
    </dsp:sp>
    <dsp:sp modelId="{BA61C97E-1A04-4EE5-9EEA-AAB83B96EC48}">
      <dsp:nvSpPr>
        <dsp:cNvPr id="0" name=""/>
        <dsp:cNvSpPr/>
      </dsp:nvSpPr>
      <dsp:spPr>
        <a:xfrm>
          <a:off x="2926054" y="7627"/>
          <a:ext cx="2284794" cy="237825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E8260-8BBE-4F1F-A316-3932EFBE8B88}">
      <dsp:nvSpPr>
        <dsp:cNvPr id="0" name=""/>
        <dsp:cNvSpPr/>
      </dsp:nvSpPr>
      <dsp:spPr>
        <a:xfrm>
          <a:off x="5478901" y="0"/>
          <a:ext cx="2658002" cy="52836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rgbClr val="000099"/>
              </a:solidFill>
              <a:latin typeface="Arial Black" pitchFamily="34" charset="0"/>
              <a:hlinkClick xmlns:r="http://schemas.openxmlformats.org/officeDocument/2006/relationships" r:id="rId5" action="ppaction://hlinkfile"/>
            </a:rPr>
            <a:t>Асоціативні диктанти</a:t>
          </a:r>
          <a:endParaRPr lang="ru-RU" sz="2200" kern="1200" dirty="0">
            <a:solidFill>
              <a:srgbClr val="000099"/>
            </a:solidFill>
            <a:latin typeface="Arial Black" pitchFamily="34" charset="0"/>
          </a:endParaRPr>
        </a:p>
      </dsp:txBody>
      <dsp:txXfrm>
        <a:off x="5478901" y="2113476"/>
        <a:ext cx="2658002" cy="2113476"/>
      </dsp:txXfrm>
    </dsp:sp>
    <dsp:sp modelId="{2C8E13A5-8E14-4AF2-9C1F-60D8EC24AA0D}">
      <dsp:nvSpPr>
        <dsp:cNvPr id="0" name=""/>
        <dsp:cNvSpPr/>
      </dsp:nvSpPr>
      <dsp:spPr>
        <a:xfrm>
          <a:off x="5563533" y="7627"/>
          <a:ext cx="2485320" cy="2378257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958EC-AE3C-4070-B699-5A3B9CB5D3E0}">
      <dsp:nvSpPr>
        <dsp:cNvPr id="0" name=""/>
        <dsp:cNvSpPr/>
      </dsp:nvSpPr>
      <dsp:spPr>
        <a:xfrm>
          <a:off x="-13" y="3960306"/>
          <a:ext cx="8136930" cy="1249508"/>
        </a:xfrm>
        <a:prstGeom prst="leftRightArrow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9B2D8-A651-4EB4-BAAD-FAE726CC8437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F3C38-0E80-4066-8A76-8574EAFF3E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2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F3C38-0E80-4066-8A76-8574EAFF3EC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2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F3C38-0E80-4066-8A76-8574EAFF3EC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7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F3C38-0E80-4066-8A76-8574EAFF3EC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1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4B84-18C8-4C30-817C-D696CC4EC663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E86C-5A34-44CC-AFAC-517C8492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5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4B84-18C8-4C30-817C-D696CC4EC663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E86C-5A34-44CC-AFAC-517C8492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3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4B84-18C8-4C30-817C-D696CC4EC663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E86C-5A34-44CC-AFAC-517C8492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16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4B84-18C8-4C30-817C-D696CC4EC663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E86C-5A34-44CC-AFAC-517C8492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4B84-18C8-4C30-817C-D696CC4EC663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E86C-5A34-44CC-AFAC-517C8492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3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4B84-18C8-4C30-817C-D696CC4EC663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E86C-5A34-44CC-AFAC-517C8492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2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4B84-18C8-4C30-817C-D696CC4EC663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E86C-5A34-44CC-AFAC-517C8492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3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4B84-18C8-4C30-817C-D696CC4EC663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E86C-5A34-44CC-AFAC-517C8492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1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4B84-18C8-4C30-817C-D696CC4EC663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E86C-5A34-44CC-AFAC-517C8492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4B84-18C8-4C30-817C-D696CC4EC663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E86C-5A34-44CC-AFAC-517C8492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2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4B84-18C8-4C30-817C-D696CC4EC663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2E86C-5A34-44CC-AFAC-517C8492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0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64B84-18C8-4C30-817C-D696CC4EC663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E86C-5A34-44CC-AFAC-517C8492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5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&#1053;&#1040;&#1043;&#1054;&#1056;&#1054;&#1044;&#1048;.pptx" TargetMode="External"/><Relationship Id="rId5" Type="http://schemas.openxmlformats.org/officeDocument/2006/relationships/chart" Target="../charts/chart1.xml"/><Relationship Id="rId4" Type="http://schemas.openxmlformats.org/officeDocument/2006/relationships/hyperlink" Target="&#1043;&#1086;&#1088;&#1086;&#1076;&#1080;&#1089;&#1100;&#1082;&#1072;%20&#1054;&#1083;&#1100;&#1075;&#1072;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ok.ru/dk?cmd=logExternal&amp;st._aid=Conversations_Openlink&amp;st.name=externalLinkRedirect&amp;st.link=http%3A%2F%2Fbereginya2015.jimdo.com" TargetMode="Externa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hyperlink" Target="&#1042;&#1110;&#1076;&#1077;&#1086;/&#1040;&#1089;&#1086;&#1094;&#1110;&#1072;&#1090;&#1080;&#1074;&#1085;&#1077;%20&#1075;&#1088;&#1086;&#1085;&#1086;.mp4" TargetMode="Externa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&#1042;&#1110;&#1076;&#1077;&#1086;/&#1040;&#1089;&#1086;&#1094;&#1110;&#1072;&#1090;&#1080;&#1074;&#1085;&#1080;&#1081;%20&#1082;&#1086;&#1083;&#1072;&#1078;.mp4" TargetMode="Externa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и\шаблони\GreenShineSlidePrew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188640"/>
            <a:ext cx="9505056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7200" dirty="0" err="1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Портфоліо</a:t>
            </a:r>
            <a:endParaRPr lang="uk-UA" sz="72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uk-UA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чителя </a:t>
            </a:r>
          </a:p>
          <a:p>
            <a:pPr algn="ctr"/>
            <a:r>
              <a:rPr lang="uk-UA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української мови та літератури</a:t>
            </a:r>
          </a:p>
          <a:p>
            <a:pPr algn="ctr"/>
            <a:r>
              <a:rPr lang="uk-UA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Кролевецької</a:t>
            </a:r>
            <a:r>
              <a:rPr lang="uk-UA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загальноосвітньої школи</a:t>
            </a:r>
          </a:p>
          <a:p>
            <a:pPr algn="ctr"/>
            <a:r>
              <a:rPr lang="uk-UA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І – ІІІ ступенів № 6</a:t>
            </a:r>
          </a:p>
          <a:p>
            <a:pPr algn="ctr"/>
            <a:r>
              <a:rPr lang="uk-UA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uk-UA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Кролевецької</a:t>
            </a:r>
            <a:r>
              <a:rPr lang="uk-UA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районної ради</a:t>
            </a:r>
          </a:p>
          <a:p>
            <a:pPr algn="ctr"/>
            <a:r>
              <a:rPr lang="uk-UA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Сумської області</a:t>
            </a:r>
          </a:p>
          <a:p>
            <a:pPr algn="ctr"/>
            <a:endParaRPr lang="uk-UA" sz="2800" b="1" dirty="0" smtClean="0">
              <a:ln w="11430"/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4400" b="1" dirty="0" smtClean="0">
                <a:ln w="11430"/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4400" b="1" dirty="0" smtClean="0">
                <a:ln w="11430"/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Сенченко </a:t>
            </a:r>
          </a:p>
          <a:p>
            <a:pPr algn="ctr"/>
            <a:r>
              <a:rPr lang="uk-UA" sz="4400" b="1" dirty="0" smtClean="0">
                <a:ln w="11430"/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Тетяни Павлівни</a:t>
            </a:r>
            <a:endParaRPr lang="ru-RU" sz="4400" b="1" dirty="0">
              <a:ln w="11430"/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9294" y="6340678"/>
            <a:ext cx="17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Сенченко Т. П.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и\шаблони\GreenShineSlidePrew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25296" y="63729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10</a:t>
            </a:r>
            <a:endParaRPr lang="ru-RU" dirty="0"/>
          </a:p>
        </p:txBody>
      </p:sp>
      <p:graphicFrame>
        <p:nvGraphicFramePr>
          <p:cNvPr id="9" name="Диаграмма 8">
            <a:hlinkClick r:id="rId4" action="ppaction://hlinkpres?slideindex=1&amp;slidetitle="/>
          </p:cNvPr>
          <p:cNvGraphicFramePr/>
          <p:nvPr>
            <p:extLst>
              <p:ext uri="{D42A27DB-BD31-4B8C-83A1-F6EECF244321}">
                <p14:modId xmlns:p14="http://schemas.microsoft.com/office/powerpoint/2010/main" val="3087694436"/>
              </p:ext>
            </p:extLst>
          </p:nvPr>
        </p:nvGraphicFramePr>
        <p:xfrm>
          <a:off x="827584" y="692696"/>
          <a:ext cx="824440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35696" y="5796"/>
            <a:ext cx="5054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          </a:t>
            </a: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  <a:hlinkClick r:id="rId6" action="ppaction://hlinkpres?slideindex=1&amp;slidetitle="/>
              </a:rPr>
              <a:t>Результати</a:t>
            </a:r>
          </a:p>
          <a:p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  <a:hlinkClick r:id="rId6" action="ppaction://hlinkpres?slideindex=1&amp;slidetitle="/>
              </a:rPr>
              <a:t> педагогічної діяльності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87" y="4285021"/>
            <a:ext cx="1855010" cy="25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98" y="3645024"/>
            <a:ext cx="1623702" cy="23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28235" y="6454980"/>
            <a:ext cx="17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Сенченко Т. П.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и\шаблони\GreenShineSlidePrew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16632"/>
            <a:ext cx="762099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Участь у позашкільних заходах</a:t>
            </a:r>
            <a:endParaRPr lang="ru-RU" sz="32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12474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Результативність у Всеукраїнській </a:t>
            </a:r>
          </a:p>
          <a:p>
            <a:r>
              <a:rPr lang="uk-UA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українознавчій грі   </a:t>
            </a:r>
            <a:r>
              <a:rPr lang="uk-UA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«Соняшник</a:t>
            </a:r>
            <a:r>
              <a:rPr lang="uk-UA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14340131"/>
              </p:ext>
            </p:extLst>
          </p:nvPr>
        </p:nvGraphicFramePr>
        <p:xfrm>
          <a:off x="1043608" y="2060848"/>
          <a:ext cx="7087744" cy="222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89" y="3068960"/>
            <a:ext cx="219617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30511" y="6466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11</a:t>
            </a:r>
            <a:endParaRPr lang="ru-RU" dirty="0"/>
          </a:p>
        </p:txBody>
      </p:sp>
      <p:pic>
        <p:nvPicPr>
          <p:cNvPr id="1026" name="Picture 2" descr="G:\УЧИТЕЛЬ РОКУ\фото на самопрезентацію\DSCN40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28235" y="6397891"/>
            <a:ext cx="17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Сенченко Т. П.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и\шаблони\GreenShineSlidePrew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6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50" y="1124744"/>
            <a:ext cx="3910747" cy="2842096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79" y="1700808"/>
            <a:ext cx="3674326" cy="2704918"/>
          </a:xfrm>
          <a:prstGeom prst="rect">
            <a:avLst/>
          </a:prstGeom>
          <a:noFill/>
        </p:spPr>
      </p:pic>
      <p:sp>
        <p:nvSpPr>
          <p:cNvPr id="9" name="Волна 8"/>
          <p:cNvSpPr/>
          <p:nvPr/>
        </p:nvSpPr>
        <p:spPr>
          <a:xfrm>
            <a:off x="1115616" y="3645024"/>
            <a:ext cx="3744416" cy="2808312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Кисіль Інна,</a:t>
            </a:r>
          </a:p>
          <a:p>
            <a:pPr algn="ctr"/>
            <a:r>
              <a:rPr lang="uk-UA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учениця 7 </a:t>
            </a:r>
            <a:r>
              <a:rPr lang="uk-UA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класу-</a:t>
            </a:r>
            <a:r>
              <a:rPr lang="uk-UA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ІІІ </a:t>
            </a:r>
            <a:r>
              <a:rPr lang="uk-U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місце</a:t>
            </a:r>
          </a:p>
          <a:p>
            <a:pPr algn="ctr"/>
            <a:r>
              <a:rPr lang="uk-UA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ІІ етапі Всеукраїнського          конкурсу учнівської творчості. </a:t>
            </a:r>
            <a:r>
              <a:rPr lang="uk-UA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Номінація </a:t>
            </a:r>
          </a:p>
          <a:p>
            <a:pPr algn="ctr"/>
            <a:r>
              <a:rPr lang="uk-UA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«Література</a:t>
            </a:r>
            <a:r>
              <a:rPr lang="uk-UA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», 2013 рік</a:t>
            </a:r>
            <a:endParaRPr lang="ru-RU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5562187" y="4293096"/>
            <a:ext cx="3165910" cy="2329974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Пінчук </a:t>
            </a:r>
            <a:r>
              <a:rPr lang="uk-UA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Альона</a:t>
            </a:r>
            <a:r>
              <a:rPr lang="uk-UA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uk-UA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учениця 11 класу – </a:t>
            </a:r>
          </a:p>
          <a:p>
            <a:pPr algn="ctr"/>
            <a:r>
              <a:rPr lang="uk-U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ІІ місце </a:t>
            </a:r>
            <a:r>
              <a:rPr lang="uk-UA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 районному</a:t>
            </a:r>
          </a:p>
          <a:p>
            <a:pPr algn="ctr"/>
            <a:r>
              <a:rPr lang="uk-UA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конкурсі </a:t>
            </a:r>
            <a:r>
              <a:rPr lang="uk-UA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«Проба </a:t>
            </a:r>
            <a:r>
              <a:rPr lang="uk-UA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пера», </a:t>
            </a:r>
          </a:p>
          <a:p>
            <a:pPr algn="ctr"/>
            <a:r>
              <a:rPr lang="uk-UA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2012 рік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8362" y="6438404"/>
            <a:ext cx="42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28235" y="6397891"/>
            <a:ext cx="17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Сенченко Т. П.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7385"/>
            <a:ext cx="69028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                    Участь </a:t>
            </a:r>
          </a:p>
          <a:p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у конкурсах учнівської творчості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и\шаблони\GreenShineSlidePrew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2250" y="4923163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Фольклорно </a:t>
            </a:r>
            <a:r>
              <a:rPr lang="uk-UA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uk-UA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етнографічна</a:t>
            </a:r>
            <a:endParaRPr lang="uk-UA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композиція</a:t>
            </a:r>
            <a:r>
              <a:rPr lang="uk-UA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«Українське </a:t>
            </a:r>
            <a:r>
              <a:rPr lang="uk-UA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весілля»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4164499" cy="312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63974" y="63451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13</a:t>
            </a:r>
            <a:endParaRPr lang="ru-RU" dirty="0"/>
          </a:p>
        </p:txBody>
      </p:sp>
      <p:pic>
        <p:nvPicPr>
          <p:cNvPr id="11" name="Picture 3" descr="DSCN1613"/>
          <p:cNvPicPr>
            <a:picLocks noChangeAspect="1" noChangeArrowheads="1"/>
          </p:cNvPicPr>
          <p:nvPr/>
        </p:nvPicPr>
        <p:blipFill>
          <a:blip r:embed="rId6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15" y="1876165"/>
            <a:ext cx="370316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G:\DCIM\100PHOTO\SAM_19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69" y="1876164"/>
            <a:ext cx="1171623" cy="1617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G:\DCIM\100PHOTO\SAM_198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70" y="3430172"/>
            <a:ext cx="1171623" cy="1492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4572000" y="51338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Презентація проекту</a:t>
            </a:r>
          </a:p>
          <a:p>
            <a:pPr algn="ctr"/>
            <a:r>
              <a:rPr lang="uk-UA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«Мій родовід»</a:t>
            </a:r>
            <a:endParaRPr lang="uk-UA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uk-UA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Фрагмент циклу виховних годин</a:t>
            </a:r>
          </a:p>
          <a:p>
            <a:pPr algn="ctr"/>
            <a:r>
              <a:rPr lang="uk-UA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 Мій край – моя історія жива»)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6583" y="369748"/>
            <a:ext cx="5868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C00000"/>
                </a:solidFill>
                <a:latin typeface="Arial Black" pitchFamily="34" charset="0"/>
              </a:rPr>
              <a:t>Позакласна робота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8235" y="6397891"/>
            <a:ext cx="17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Сенченко Т. П.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и\шаблони\GreenShineSlidePrew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" y="160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124744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Чекаю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всіх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4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своєму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блозі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84993" y="62565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68951" y="6278204"/>
            <a:ext cx="17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Сенченко Т. П.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3781" y="2780928"/>
            <a:ext cx="8123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u="sng" dirty="0">
                <a:latin typeface="Arial Black" pitchFamily="34" charset="0"/>
                <a:hlinkClick r:id="rId5"/>
              </a:rPr>
              <a:t>bereginya2015.jimdo.com</a:t>
            </a:r>
            <a:endParaRPr lang="ru-RU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и\шаблони\GreenShineSlidePrew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70080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solidFill>
                  <a:srgbClr val="A50021"/>
                </a:solidFill>
                <a:latin typeface="Arial Black" pitchFamily="34" charset="0"/>
              </a:rPr>
              <a:t>  </a:t>
            </a:r>
            <a:r>
              <a:rPr lang="uk-UA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  <a:endParaRPr lang="ru-RU" sz="7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10" descr="1290525490_knigi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2592288" cy="25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1325" y="260648"/>
            <a:ext cx="25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584993" y="62565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15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29961" y="6256596"/>
            <a:ext cx="17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Сенченко Т. П.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и\шаблони\GreenShineSlidePrew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274944"/>
              </p:ext>
            </p:extLst>
          </p:nvPr>
        </p:nvGraphicFramePr>
        <p:xfrm>
          <a:off x="230708" y="679007"/>
          <a:ext cx="7884368" cy="589499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99792"/>
                <a:gridCol w="5184576"/>
              </a:tblGrid>
              <a:tr h="1169288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Прізвище, </a:t>
                      </a:r>
                      <a:r>
                        <a:rPr lang="uk-UA" sz="2400" b="1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ім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’</a:t>
                      </a:r>
                      <a:r>
                        <a:rPr lang="uk-UA" sz="24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я     та</a:t>
                      </a:r>
                      <a:r>
                        <a:rPr lang="uk-UA" sz="2400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24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по батькові</a:t>
                      </a:r>
                    </a:p>
                    <a:p>
                      <a:r>
                        <a:rPr lang="uk-UA" dirty="0" smtClean="0">
                          <a:solidFill>
                            <a:srgbClr val="6633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solidFill>
                          <a:srgbClr val="6633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Сенченко</a:t>
                      </a:r>
                      <a:r>
                        <a:rPr lang="uk-UA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uk-UA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Тетяна Павлівна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4644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Дата народження</a:t>
                      </a:r>
                      <a:endParaRPr lang="ru-RU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21 червня 1978</a:t>
                      </a:r>
                      <a:r>
                        <a:rPr lang="uk-UA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року</a:t>
                      </a:r>
                      <a:endParaRPr lang="ru-RU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661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Повна</a:t>
                      </a:r>
                      <a:r>
                        <a:rPr lang="uk-UA" sz="1800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uk-UA" sz="18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домашня 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       адреса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вулиця Заводська, буд.10,</a:t>
                      </a:r>
                    </a:p>
                    <a:p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м. </a:t>
                      </a:r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Кролевець</a:t>
                      </a:r>
                      <a:r>
                        <a:rPr lang="uk-UA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uk-UA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Сумської області</a:t>
                      </a:r>
                    </a:p>
                    <a:p>
                      <a:r>
                        <a:rPr lang="uk-UA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41300</a:t>
                      </a:r>
                      <a:endParaRPr lang="ru-RU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1248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Який навчальний </a:t>
                      </a:r>
                    </a:p>
                    <a:p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заклад закінчила</a:t>
                      </a:r>
                      <a:endParaRPr lang="ru-RU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Сумський  державний педагогічний університет імені  А. С.</a:t>
                      </a:r>
                      <a:r>
                        <a:rPr lang="uk-UA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Макаренка, 2000 рік</a:t>
                      </a:r>
                      <a:endParaRPr lang="ru-RU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1285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Спеціальність за дипломом</a:t>
                      </a:r>
                      <a:endParaRPr lang="ru-RU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українська мова та література</a:t>
                      </a:r>
                      <a:endParaRPr lang="ru-RU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9714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Кваліфікаційна </a:t>
                      </a:r>
                    </a:p>
                    <a:p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категорія</a:t>
                      </a:r>
                      <a:endParaRPr lang="ru-RU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І категорія</a:t>
                      </a:r>
                      <a:endParaRPr lang="ru-RU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17593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Місце роботи</a:t>
                      </a:r>
                    </a:p>
                    <a:p>
                      <a:endParaRPr lang="uk-UA" b="1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uk-UA" b="1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Участь у конкурсах</a:t>
                      </a:r>
                    </a:p>
                    <a:p>
                      <a:endParaRPr lang="uk-UA" b="1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Кролевецька</a:t>
                      </a:r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загальноосвітня школа </a:t>
                      </a:r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І-ІІІ </a:t>
                      </a:r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ступенів  №6 </a:t>
                      </a:r>
                      <a:r>
                        <a:rPr lang="uk-UA" b="1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Кролевецької</a:t>
                      </a:r>
                      <a:r>
                        <a:rPr lang="uk-UA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районної ради Сумської</a:t>
                      </a:r>
                      <a:r>
                        <a:rPr lang="uk-UA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області</a:t>
                      </a:r>
                    </a:p>
                    <a:p>
                      <a:r>
                        <a:rPr lang="uk-UA" sz="1800" b="1" i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переможець міського етапу конкурсу “Вчитель </a:t>
                      </a:r>
                      <a:r>
                        <a:rPr lang="uk-UA" sz="1800" b="1" i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року-2007</a:t>
                      </a:r>
                      <a:r>
                        <a:rPr lang="uk-UA" sz="1800" b="1" i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» ( ІІІ</a:t>
                      </a:r>
                      <a:r>
                        <a:rPr lang="uk-UA" sz="1800" b="1" i="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800" b="1" i="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місце, </a:t>
                      </a:r>
                      <a:r>
                        <a:rPr lang="uk-UA" sz="1800" b="1" i="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м. Суми)</a:t>
                      </a:r>
                      <a:endParaRPr lang="ru-RU" sz="1800" b="1" i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5" descr="Т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4" t="9106" r="13774"/>
          <a:stretch>
            <a:fillRect/>
          </a:stretch>
        </p:blipFill>
        <p:spPr bwMode="auto">
          <a:xfrm>
            <a:off x="7235557" y="188640"/>
            <a:ext cx="1753846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1520" y="6021288"/>
            <a:ext cx="7860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1936" y="24268"/>
            <a:ext cx="634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Візитна картка вчителя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4672" y="63893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85699" y="6493194"/>
            <a:ext cx="17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Сенченко Т. П.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и\шаблони\GreenShineSlidePrew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1096" y="404664"/>
            <a:ext cx="7470315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Педагогічне кредо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2314" y="64804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pic>
        <p:nvPicPr>
          <p:cNvPr id="1026" name="Picture 2" descr="D:\фони\шаблони\102397175_5090154_83On5Xxfa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36" y="5258817"/>
            <a:ext cx="2286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87824" y="3933056"/>
            <a:ext cx="4490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C00000"/>
                </a:solidFill>
                <a:latin typeface="Arial Black" pitchFamily="34" charset="0"/>
              </a:rPr>
              <a:t>Життєве кредо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5459" y="4809926"/>
            <a:ext cx="70150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  <a:latin typeface="Arial Black" pitchFamily="34" charset="0"/>
              </a:rPr>
              <a:t>  </a:t>
            </a:r>
            <a:r>
              <a:rPr lang="uk-UA" sz="2400" dirty="0" smtClean="0">
                <a:solidFill>
                  <a:srgbClr val="000099"/>
                </a:solidFill>
                <a:latin typeface="Arial Black" pitchFamily="34" charset="0"/>
              </a:rPr>
              <a:t>Якщо я не горітиму , ти не горітимеш, </a:t>
            </a:r>
          </a:p>
          <a:p>
            <a:r>
              <a:rPr lang="uk-UA" sz="2400" dirty="0" smtClean="0">
                <a:solidFill>
                  <a:srgbClr val="000099"/>
                </a:solidFill>
                <a:latin typeface="Arial Black" pitchFamily="34" charset="0"/>
              </a:rPr>
              <a:t>               то хто ж тоді світитиме!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5900827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  <a:latin typeface="Arial Black" pitchFamily="34" charset="0"/>
              </a:rPr>
              <a:t>Омар </a:t>
            </a:r>
            <a:r>
              <a:rPr lang="uk-UA" dirty="0" err="1" smtClean="0">
                <a:solidFill>
                  <a:srgbClr val="000099"/>
                </a:solidFill>
                <a:latin typeface="Arial Black" pitchFamily="34" charset="0"/>
              </a:rPr>
              <a:t>Хаям</a:t>
            </a:r>
            <a:endParaRPr lang="ru-RU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8235" y="6318283"/>
            <a:ext cx="17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Сенченко Т. П.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501621"/>
            <a:ext cx="90730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		</a:t>
            </a:r>
            <a:r>
              <a:rPr lang="ru-RU" sz="2800" dirty="0" err="1" smtClean="0">
                <a:solidFill>
                  <a:srgbClr val="000099"/>
                </a:solidFill>
                <a:latin typeface="Arial Black" pitchFamily="34" charset="0"/>
              </a:rPr>
              <a:t>Учительська</a:t>
            </a:r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професія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– </a:t>
            </a:r>
            <a:r>
              <a:rPr lang="ru-RU" sz="2800" dirty="0" err="1" smtClean="0">
                <a:solidFill>
                  <a:srgbClr val="000099"/>
                </a:solidFill>
                <a:latin typeface="Arial Black" pitchFamily="34" charset="0"/>
              </a:rPr>
              <a:t>це</a:t>
            </a:r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людинознавство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постійне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проникнення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в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складний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духовний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світ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людини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, яке </a:t>
            </a:r>
            <a:r>
              <a:rPr lang="ru-RU" sz="2800" dirty="0" err="1">
                <a:solidFill>
                  <a:srgbClr val="000099"/>
                </a:solidFill>
                <a:latin typeface="Arial Black" pitchFamily="34" charset="0"/>
              </a:rPr>
              <a:t>ніколи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 не </a:t>
            </a:r>
            <a:r>
              <a:rPr lang="ru-RU" sz="2800" dirty="0" err="1" smtClean="0">
                <a:solidFill>
                  <a:srgbClr val="000099"/>
                </a:solidFill>
                <a:latin typeface="Arial Black" pitchFamily="34" charset="0"/>
              </a:rPr>
              <a:t>припиняється</a:t>
            </a:r>
            <a:endParaRPr lang="ru-RU" sz="28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lvl="8"/>
            <a:r>
              <a:rPr lang="ru-RU" dirty="0" smtClean="0"/>
              <a:t>		</a:t>
            </a:r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В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. </a:t>
            </a:r>
            <a:r>
              <a:rPr lang="ru-RU" dirty="0" err="1" smtClean="0">
                <a:solidFill>
                  <a:srgbClr val="000099"/>
                </a:solidFill>
                <a:latin typeface="Arial Black" pitchFamily="34" charset="0"/>
              </a:rPr>
              <a:t>Сухомлинський</a:t>
            </a:r>
            <a:endParaRPr lang="ru-RU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и\шаблони\GreenShineSlidePrew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7407" y="476672"/>
            <a:ext cx="6489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Тема досвіду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8295" y="64429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590620"/>
            <a:ext cx="9505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000099"/>
                </a:solidFill>
                <a:latin typeface="Arial Black" pitchFamily="34" charset="0"/>
              </a:rPr>
              <a:t>Розвиток </a:t>
            </a:r>
          </a:p>
          <a:p>
            <a:pPr algn="ctr"/>
            <a:r>
              <a:rPr lang="uk-UA" sz="3200" dirty="0">
                <a:solidFill>
                  <a:srgbClr val="000099"/>
                </a:solidFill>
                <a:latin typeface="Arial Black" pitchFamily="34" charset="0"/>
              </a:rPr>
              <a:t>асоціативного мислення</a:t>
            </a:r>
          </a:p>
          <a:p>
            <a:pPr algn="ctr"/>
            <a:r>
              <a:rPr lang="uk-UA" sz="3200" dirty="0">
                <a:solidFill>
                  <a:srgbClr val="000099"/>
                </a:solidFill>
                <a:latin typeface="Arial Black" pitchFamily="34" charset="0"/>
              </a:rPr>
              <a:t> як один із </a:t>
            </a:r>
            <a:r>
              <a:rPr lang="uk-UA" sz="3200" dirty="0" smtClean="0">
                <a:solidFill>
                  <a:srgbClr val="000099"/>
                </a:solidFill>
                <a:latin typeface="Arial Black" pitchFamily="34" charset="0"/>
              </a:rPr>
              <a:t>засобів формування </a:t>
            </a:r>
            <a:endParaRPr lang="uk-UA" sz="32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/>
            <a:r>
              <a:rPr lang="uk-UA" sz="3200" dirty="0">
                <a:solidFill>
                  <a:srgbClr val="000099"/>
                </a:solidFill>
                <a:latin typeface="Arial Black" pitchFamily="34" charset="0"/>
              </a:rPr>
              <a:t>творчої </a:t>
            </a:r>
            <a:r>
              <a:rPr lang="uk-UA" sz="3200" dirty="0" smtClean="0">
                <a:solidFill>
                  <a:srgbClr val="000099"/>
                </a:solidFill>
                <a:latin typeface="Arial Black" pitchFamily="34" charset="0"/>
              </a:rPr>
              <a:t>особистості</a:t>
            </a:r>
          </a:p>
          <a:p>
            <a:pPr algn="ctr"/>
            <a:r>
              <a:rPr lang="uk-UA" sz="3200" dirty="0">
                <a:solidFill>
                  <a:srgbClr val="000099"/>
                </a:solidFill>
                <a:latin typeface="Arial Black" pitchFamily="34" charset="0"/>
              </a:rPr>
              <a:t>н</a:t>
            </a:r>
            <a:r>
              <a:rPr lang="uk-UA" sz="3200" dirty="0" smtClean="0">
                <a:solidFill>
                  <a:srgbClr val="000099"/>
                </a:solidFill>
                <a:latin typeface="Arial Black" pitchFamily="34" charset="0"/>
              </a:rPr>
              <a:t>а уроках української літератури</a:t>
            </a:r>
            <a:endParaRPr lang="ru-RU" sz="32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/>
            <a:r>
              <a:rPr lang="ru-RU" sz="3200" dirty="0">
                <a:solidFill>
                  <a:srgbClr val="000099"/>
                </a:solidFill>
                <a:latin typeface="Arial Black" pitchFamily="34" charset="0"/>
              </a:rPr>
              <a:t> </a:t>
            </a:r>
          </a:p>
        </p:txBody>
      </p:sp>
      <p:pic>
        <p:nvPicPr>
          <p:cNvPr id="2050" name="Picture 2" descr="D:\фони\КРИГА І ПЕРО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7" t="5548" r="14773" b="11004"/>
          <a:stretch/>
        </p:blipFill>
        <p:spPr bwMode="auto">
          <a:xfrm>
            <a:off x="4139952" y="4652478"/>
            <a:ext cx="2036190" cy="18437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28235" y="6318283"/>
            <a:ext cx="17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Сенченко Т. П.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и\шаблони\GreenShineSlidePrew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3992" y="2182505"/>
            <a:ext cx="91742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Актуальність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теми</a:t>
            </a:r>
          </a:p>
          <a:p>
            <a:pPr algn="ctr"/>
            <a:endParaRPr lang="uk-UA" sz="2000" b="1" dirty="0">
              <a:solidFill>
                <a:schemeClr val="tx2"/>
              </a:solidFill>
              <a:latin typeface="Arial Black" pitchFamily="34" charset="0"/>
            </a:endParaRPr>
          </a:p>
          <a:p>
            <a:pPr algn="just"/>
            <a:r>
              <a:rPr lang="uk-UA" sz="2000" dirty="0" smtClean="0"/>
              <a:t>           </a:t>
            </a:r>
            <a:r>
              <a:rPr lang="uk-UA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Формування      творчої,     духовно     багатої     </a:t>
            </a:r>
            <a:r>
              <a:rPr lang="uk-UA" sz="20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конкурент-</a:t>
            </a:r>
            <a:endParaRPr lang="uk-UA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0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носпроможної</a:t>
            </a:r>
            <a:r>
              <a:rPr lang="uk-UA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особистості,    здатної   критично     мислити,    </a:t>
            </a:r>
          </a:p>
          <a:p>
            <a:pPr algn="just"/>
            <a:r>
              <a:rPr lang="uk-UA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приймати нестандартні рішення , бути здатною до вибору </a:t>
            </a:r>
            <a:r>
              <a:rPr lang="uk-UA" sz="20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чис-</a:t>
            </a:r>
            <a:endParaRPr lang="uk-UA" sz="2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uk-UA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енних альтернатив , що пропонує сучасне життя</a:t>
            </a:r>
          </a:p>
          <a:p>
            <a:r>
              <a:rPr lang="uk-UA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6699" y="6340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76023"/>
            <a:ext cx="3946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Мета досвіду</a:t>
            </a:r>
          </a:p>
          <a:p>
            <a:pPr algn="just"/>
            <a:r>
              <a:rPr lang="uk-UA" sz="40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904360"/>
            <a:ext cx="8695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 Вивчення </a:t>
            </a:r>
            <a:r>
              <a:rPr lang="uk-UA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ефективності впровадження технологій  розвитку асоціативного мислення на уроках української літератури в процесі формування творчої  особистості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4509120"/>
            <a:ext cx="2383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latin typeface="Arial Black" pitchFamily="34" charset="0"/>
              </a:rPr>
              <a:t>Завдання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8478" y="543232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      Розвивати </a:t>
            </a:r>
            <a:r>
              <a:rPr lang="uk-UA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творчі й комунікативні здібності, чуттєве, </a:t>
            </a:r>
            <a:r>
              <a:rPr lang="uk-UA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асоціативно-образне </a:t>
            </a:r>
            <a:r>
              <a:rPr lang="uk-UA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та критичне мислення </a:t>
            </a:r>
            <a:r>
              <a:rPr lang="uk-UA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учня</a:t>
            </a:r>
            <a:endParaRPr lang="ru-RU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8235" y="6318283"/>
            <a:ext cx="17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Сенченко Т. П.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и\шаблони\GreenShineSlidePrew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42314" y="64804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6</a:t>
            </a:r>
            <a:endParaRPr lang="ru-RU" dirty="0"/>
          </a:p>
        </p:txBody>
      </p:sp>
      <p:sp>
        <p:nvSpPr>
          <p:cNvPr id="10" name="Shape 175"/>
          <p:cNvSpPr>
            <a:spLocks noGrp="1"/>
          </p:cNvSpPr>
          <p:nvPr/>
        </p:nvSpPr>
        <p:spPr bwMode="auto">
          <a:xfrm>
            <a:off x="3037346" y="2233018"/>
            <a:ext cx="3419475" cy="1728788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08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SzPct val="25000"/>
              <a:defRPr/>
            </a:pPr>
            <a:endParaRPr lang="ru-RU" sz="2800" b="1" i="1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/>
        </p:nvSpPr>
        <p:spPr bwMode="auto">
          <a:xfrm>
            <a:off x="1052878" y="260648"/>
            <a:ext cx="7433382" cy="7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0" kern="120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4A452A"/>
                </a:solidFill>
                <a:latin typeface="Cassandra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4A452A"/>
                </a:solidFill>
                <a:latin typeface="Cassandra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4A452A"/>
                </a:solidFill>
                <a:latin typeface="Cassandra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4A452A"/>
                </a:solidFill>
                <a:latin typeface="Cassandra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</a:rPr>
              <a:t>Основні принципи роботи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691428846"/>
              </p:ext>
            </p:extLst>
          </p:nvPr>
        </p:nvGraphicFramePr>
        <p:xfrm>
          <a:off x="1547664" y="1340768"/>
          <a:ext cx="70567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779912" y="4077072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latin typeface="Arial Black" pitchFamily="34" charset="0"/>
              </a:rPr>
              <a:t>Навчання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28235" y="6318283"/>
            <a:ext cx="17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Сенченко Т. П.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и\шаблони\GreenShineSlidePrew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" y="72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42314" y="64804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7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/>
        </p:nvSpPr>
        <p:spPr bwMode="auto">
          <a:xfrm>
            <a:off x="55143" y="-12599"/>
            <a:ext cx="88566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b="0" kern="120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4A452A"/>
                </a:solidFill>
                <a:latin typeface="Cassandra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4A452A"/>
                </a:solidFill>
                <a:latin typeface="Cassandra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4A452A"/>
                </a:solidFill>
                <a:latin typeface="Cassandra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4A452A"/>
                </a:solidFill>
                <a:latin typeface="Cassandra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uk-UA" sz="3600" dirty="0" smtClean="0">
                <a:solidFill>
                  <a:srgbClr val="C00000"/>
                </a:solidFill>
                <a:latin typeface="Arial Black" pitchFamily="34" charset="0"/>
              </a:rPr>
              <a:t>Основні напрямки роботи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32122709"/>
              </p:ext>
            </p:extLst>
          </p:nvPr>
        </p:nvGraphicFramePr>
        <p:xfrm>
          <a:off x="827584" y="656704"/>
          <a:ext cx="8014730" cy="600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852753" y="6381328"/>
            <a:ext cx="17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Сенченко Т. П.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и\шаблони\GreenShineSlidePrew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42314" y="64804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8</a:t>
            </a:r>
            <a:endParaRPr lang="ru-RU" dirty="0"/>
          </a:p>
        </p:txBody>
      </p:sp>
      <p:sp>
        <p:nvSpPr>
          <p:cNvPr id="10" name="Shape 175"/>
          <p:cNvSpPr>
            <a:spLocks noGrp="1"/>
          </p:cNvSpPr>
          <p:nvPr/>
        </p:nvSpPr>
        <p:spPr bwMode="auto">
          <a:xfrm>
            <a:off x="3037346" y="2233018"/>
            <a:ext cx="3419475" cy="1728788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08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SzPct val="25000"/>
              <a:defRPr/>
            </a:pPr>
            <a:endParaRPr lang="ru-RU" sz="2800" b="1" i="1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8207" y="3509772"/>
            <a:ext cx="284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62576584"/>
              </p:ext>
            </p:extLst>
          </p:nvPr>
        </p:nvGraphicFramePr>
        <p:xfrm>
          <a:off x="503548" y="939949"/>
          <a:ext cx="8136904" cy="528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2667" y="532763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  <a:hlinkClick r:id="rId10" action="ppaction://hlinkfile"/>
              </a:rPr>
              <a:t>Завдання  асоціативного  характеру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7124" y="116632"/>
            <a:ext cx="5101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latin typeface="Arial Black" pitchFamily="34" charset="0"/>
              </a:rPr>
              <a:t>Реалізація досвіду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9294" y="6340678"/>
            <a:ext cx="17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Сенченко Т. П.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и\шаблони\GreenShineSlidePrew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олна 16"/>
          <p:cNvSpPr/>
          <p:nvPr/>
        </p:nvSpPr>
        <p:spPr>
          <a:xfrm>
            <a:off x="1763688" y="4509120"/>
            <a:ext cx="1155997" cy="545532"/>
          </a:xfrm>
          <a:prstGeom prst="wave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клас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Волна 18"/>
          <p:cNvSpPr/>
          <p:nvPr/>
        </p:nvSpPr>
        <p:spPr>
          <a:xfrm>
            <a:off x="6372200" y="4509120"/>
            <a:ext cx="1083987" cy="545532"/>
          </a:xfrm>
          <a:prstGeom prst="wave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клас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6455" y="62934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9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-7724" y="-58580"/>
            <a:ext cx="9505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C00000"/>
                </a:solidFill>
                <a:latin typeface="Arial Black" pitchFamily="34" charset="0"/>
              </a:rPr>
              <a:t>Розвиток </a:t>
            </a:r>
          </a:p>
          <a:p>
            <a:pPr algn="ctr"/>
            <a:r>
              <a:rPr lang="uk-UA" sz="2000" dirty="0">
                <a:solidFill>
                  <a:srgbClr val="C00000"/>
                </a:solidFill>
                <a:latin typeface="Arial Black" pitchFamily="34" charset="0"/>
              </a:rPr>
              <a:t>асоціативного мислення</a:t>
            </a:r>
          </a:p>
          <a:p>
            <a:pPr algn="ctr"/>
            <a:r>
              <a:rPr lang="uk-UA" sz="2000" dirty="0">
                <a:solidFill>
                  <a:srgbClr val="C00000"/>
                </a:solidFill>
                <a:latin typeface="Arial Black" pitchFamily="34" charset="0"/>
              </a:rPr>
              <a:t> як один із </a:t>
            </a:r>
            <a:r>
              <a:rPr lang="uk-UA" sz="2000" dirty="0" smtClean="0">
                <a:solidFill>
                  <a:srgbClr val="C00000"/>
                </a:solidFill>
                <a:latin typeface="Arial Black" pitchFamily="34" charset="0"/>
              </a:rPr>
              <a:t>засобів формування </a:t>
            </a:r>
            <a:endParaRPr lang="uk-UA" sz="20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uk-UA" sz="2000" dirty="0">
                <a:solidFill>
                  <a:srgbClr val="C00000"/>
                </a:solidFill>
                <a:latin typeface="Arial Black" pitchFamily="34" charset="0"/>
              </a:rPr>
              <a:t>творчої </a:t>
            </a:r>
            <a:r>
              <a:rPr lang="uk-UA" sz="2000" dirty="0" smtClean="0">
                <a:solidFill>
                  <a:srgbClr val="C00000"/>
                </a:solidFill>
                <a:latin typeface="Arial Black" pitchFamily="34" charset="0"/>
              </a:rPr>
              <a:t>особистості</a:t>
            </a:r>
          </a:p>
          <a:p>
            <a:pPr algn="ctr"/>
            <a:r>
              <a:rPr lang="uk-UA" sz="2000" dirty="0">
                <a:solidFill>
                  <a:srgbClr val="C00000"/>
                </a:solidFill>
                <a:latin typeface="Arial Black" pitchFamily="34" charset="0"/>
              </a:rPr>
              <a:t>н</a:t>
            </a:r>
            <a:r>
              <a:rPr lang="uk-UA" sz="2000" dirty="0" smtClean="0">
                <a:solidFill>
                  <a:srgbClr val="C00000"/>
                </a:solidFill>
                <a:latin typeface="Arial Black" pitchFamily="34" charset="0"/>
              </a:rPr>
              <a:t>а уроках української літератури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000" dirty="0">
                <a:solidFill>
                  <a:srgbClr val="000099"/>
                </a:solidFill>
                <a:latin typeface="Arial Black" pitchFamily="34" charset="0"/>
              </a:rPr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10" y="1706284"/>
            <a:ext cx="4068437" cy="2712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313" y="5191843"/>
            <a:ext cx="3734292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Леся Українка.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Драма-феєрія «Лісова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пісня»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Символічність </a:t>
            </a:r>
            <a:r>
              <a:rPr lang="uk-UA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образів </a:t>
            </a:r>
            <a:r>
              <a:rPr lang="uk-UA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Мавки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й </a:t>
            </a:r>
            <a:r>
              <a:rPr lang="uk-UA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дядька Лева</a:t>
            </a:r>
            <a:r>
              <a:rPr lang="uk-UA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Прийом </a:t>
            </a:r>
            <a:r>
              <a:rPr lang="uk-UA" b="1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«Асоціативний </a:t>
            </a:r>
            <a:r>
              <a:rPr lang="uk-UA" b="1" i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кущ»</a:t>
            </a:r>
            <a:endParaRPr lang="uk-UA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9748" y="5191843"/>
            <a:ext cx="42772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« </a:t>
            </a:r>
            <a:r>
              <a:rPr lang="uk-UA" sz="16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Кольористика</a:t>
            </a:r>
            <a:r>
              <a:rPr lang="uk-UA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образів-символів </a:t>
            </a:r>
            <a:r>
              <a:rPr lang="uk-UA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 творчості Кобзаря та її вплив   на психоемоційний стан людини»</a:t>
            </a:r>
            <a:endParaRPr lang="ru-RU" sz="16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6" action="ppaction://hlinkfile"/>
              </a:rPr>
              <a:t>Прийом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6" action="ppaction://hlinkfile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6" action="ppaction://hlinkfile"/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6" action="ppaction://hlinkfile"/>
              </a:rPr>
              <a:t>Асоціативний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6" action="ppaction://hlinkfile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6" action="ppaction://hlinkfile"/>
              </a:rPr>
              <a:t>колаж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6" action="ppaction://hlinkfile"/>
              </a:rPr>
              <a:t>» 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8235" y="6471060"/>
            <a:ext cx="175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Сенченко Т. П.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Описание: G:\асоцыацыъ\SAM_22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33" y="1789060"/>
            <a:ext cx="3825640" cy="254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6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545</Words>
  <Application>Microsoft Office PowerPoint</Application>
  <PresentationFormat>Экран (4:3)</PresentationFormat>
  <Paragraphs>155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123</cp:revision>
  <dcterms:created xsi:type="dcterms:W3CDTF">2014-12-05T21:06:35Z</dcterms:created>
  <dcterms:modified xsi:type="dcterms:W3CDTF">2015-02-21T23:14:32Z</dcterms:modified>
</cp:coreProperties>
</file>