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8" r:id="rId4"/>
    <p:sldId id="264" r:id="rId5"/>
    <p:sldId id="258" r:id="rId6"/>
    <p:sldId id="263" r:id="rId7"/>
    <p:sldId id="262" r:id="rId8"/>
    <p:sldId id="270" r:id="rId9"/>
    <p:sldId id="260" r:id="rId10"/>
    <p:sldId id="261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663300"/>
    <a:srgbClr val="9966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EFF07C-F09D-4B09-990F-4FCEC9954EB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A392-B928-4C34-9930-3EB28FB8F43B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C00000"/>
              </a:solidFill>
            </a:rPr>
            <a:t>Тваринні </a:t>
          </a:r>
        </a:p>
        <a:p>
          <a:r>
            <a:rPr lang="uk-UA" sz="1800" b="1" dirty="0" err="1" smtClean="0">
              <a:solidFill>
                <a:srgbClr val="C00000"/>
              </a:solidFill>
            </a:rPr>
            <a:t>образи-</a:t>
          </a:r>
          <a:r>
            <a:rPr lang="uk-UA" sz="1800" b="1" dirty="0" smtClean="0">
              <a:solidFill>
                <a:srgbClr val="C00000"/>
              </a:solidFill>
            </a:rPr>
            <a:t> символи</a:t>
          </a:r>
          <a:endParaRPr lang="ru-RU" sz="1800" b="1" dirty="0">
            <a:solidFill>
              <a:srgbClr val="C00000"/>
            </a:solidFill>
          </a:endParaRPr>
        </a:p>
      </dgm:t>
    </dgm:pt>
    <dgm:pt modelId="{5309E67C-3016-458F-AE8A-434858C1F92E}" type="parTrans" cxnId="{F85AE9FD-B705-4E23-90C2-B5F867566A3D}">
      <dgm:prSet/>
      <dgm:spPr/>
      <dgm:t>
        <a:bodyPr/>
        <a:lstStyle/>
        <a:p>
          <a:endParaRPr lang="ru-RU"/>
        </a:p>
      </dgm:t>
    </dgm:pt>
    <dgm:pt modelId="{5A44F76B-8553-40E4-BB05-D0962916238D}" type="sibTrans" cxnId="{F85AE9FD-B705-4E23-90C2-B5F867566A3D}">
      <dgm:prSet/>
      <dgm:spPr/>
      <dgm:t>
        <a:bodyPr/>
        <a:lstStyle/>
        <a:p>
          <a:endParaRPr lang="ru-RU"/>
        </a:p>
      </dgm:t>
    </dgm:pt>
    <dgm:pt modelId="{0219DAE3-9A55-41D2-99C5-13AD5CBD279A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C00000"/>
              </a:solidFill>
            </a:rPr>
            <a:t>Рослинні       образи –</a:t>
          </a:r>
        </a:p>
        <a:p>
          <a:r>
            <a:rPr lang="uk-UA" sz="1800" b="1" dirty="0" smtClean="0">
              <a:solidFill>
                <a:srgbClr val="C00000"/>
              </a:solidFill>
            </a:rPr>
            <a:t>символи</a:t>
          </a:r>
          <a:endParaRPr lang="ru-RU" sz="1800" b="1" dirty="0">
            <a:solidFill>
              <a:srgbClr val="C00000"/>
            </a:solidFill>
          </a:endParaRPr>
        </a:p>
      </dgm:t>
    </dgm:pt>
    <dgm:pt modelId="{FABC5D77-D8E6-4692-8D03-7CE77088959F}" type="parTrans" cxnId="{04658D50-5F37-440B-A440-31E9E7925A2A}">
      <dgm:prSet/>
      <dgm:spPr/>
      <dgm:t>
        <a:bodyPr/>
        <a:lstStyle/>
        <a:p>
          <a:endParaRPr lang="ru-RU"/>
        </a:p>
      </dgm:t>
    </dgm:pt>
    <dgm:pt modelId="{5C1FDC8F-D7BF-45FB-819B-AC7522FE878E}" type="sibTrans" cxnId="{04658D50-5F37-440B-A440-31E9E7925A2A}">
      <dgm:prSet/>
      <dgm:spPr/>
      <dgm:t>
        <a:bodyPr/>
        <a:lstStyle/>
        <a:p>
          <a:endParaRPr lang="ru-RU"/>
        </a:p>
      </dgm:t>
    </dgm:pt>
    <dgm:pt modelId="{CA5920F7-6B5A-4483-B204-ED5125CE5DBF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600" b="1" dirty="0" smtClean="0">
              <a:solidFill>
                <a:srgbClr val="C00000"/>
              </a:solidFill>
            </a:rPr>
            <a:t>Символи </a:t>
          </a:r>
          <a:r>
            <a:rPr lang="uk-UA" sz="1600" b="1" dirty="0" err="1" smtClean="0">
              <a:solidFill>
                <a:srgbClr val="C00000"/>
              </a:solidFill>
            </a:rPr>
            <a:t>–довкілля</a:t>
          </a:r>
          <a:endParaRPr lang="uk-UA" sz="1600" b="1" dirty="0" smtClean="0">
            <a:solidFill>
              <a:srgbClr val="C00000"/>
            </a:solidFill>
          </a:endParaRPr>
        </a:p>
        <a:p>
          <a:endParaRPr lang="ru-RU" sz="1600" b="1" dirty="0">
            <a:solidFill>
              <a:srgbClr val="C00000"/>
            </a:solidFill>
          </a:endParaRPr>
        </a:p>
      </dgm:t>
    </dgm:pt>
    <dgm:pt modelId="{99FAFD54-37A4-46DB-8130-A0CE1C4CD4C0}" type="parTrans" cxnId="{864ACE7E-16BF-4EA3-909A-2199C6E3555C}">
      <dgm:prSet/>
      <dgm:spPr/>
      <dgm:t>
        <a:bodyPr/>
        <a:lstStyle/>
        <a:p>
          <a:endParaRPr lang="ru-RU"/>
        </a:p>
      </dgm:t>
    </dgm:pt>
    <dgm:pt modelId="{34C84ECC-E8B6-4674-B8D3-35794588FA29}" type="sibTrans" cxnId="{864ACE7E-16BF-4EA3-909A-2199C6E3555C}">
      <dgm:prSet/>
      <dgm:spPr/>
      <dgm:t>
        <a:bodyPr/>
        <a:lstStyle/>
        <a:p>
          <a:endParaRPr lang="ru-RU"/>
        </a:p>
      </dgm:t>
    </dgm:pt>
    <dgm:pt modelId="{814B8EEC-CCE9-4FBB-9F99-7A577D3D0B71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400" b="1" dirty="0" smtClean="0">
              <a:solidFill>
                <a:srgbClr val="C00000"/>
              </a:solidFill>
            </a:rPr>
            <a:t>Космогонічні</a:t>
          </a:r>
        </a:p>
        <a:p>
          <a:r>
            <a:rPr lang="uk-UA" sz="1400" b="1" dirty="0" smtClean="0">
              <a:solidFill>
                <a:srgbClr val="C00000"/>
              </a:solidFill>
            </a:rPr>
            <a:t>символи</a:t>
          </a:r>
          <a:endParaRPr lang="ru-RU" sz="1400" b="1" dirty="0">
            <a:solidFill>
              <a:srgbClr val="C00000"/>
            </a:solidFill>
          </a:endParaRPr>
        </a:p>
      </dgm:t>
    </dgm:pt>
    <dgm:pt modelId="{D14C4A0F-8F32-46FF-BF10-E55A95C377AB}" type="parTrans" cxnId="{88654E4A-CEAA-48E2-9B96-401B4A1972B8}">
      <dgm:prSet/>
      <dgm:spPr/>
      <dgm:t>
        <a:bodyPr/>
        <a:lstStyle/>
        <a:p>
          <a:endParaRPr lang="ru-RU"/>
        </a:p>
      </dgm:t>
    </dgm:pt>
    <dgm:pt modelId="{A8CE5640-260B-41F1-AD93-2A15BD74F095}" type="sibTrans" cxnId="{88654E4A-CEAA-48E2-9B96-401B4A1972B8}">
      <dgm:prSet/>
      <dgm:spPr/>
      <dgm:t>
        <a:bodyPr/>
        <a:lstStyle/>
        <a:p>
          <a:endParaRPr lang="ru-RU"/>
        </a:p>
      </dgm:t>
    </dgm:pt>
    <dgm:pt modelId="{A8026B71-0226-4F86-A070-12985E4D1E60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800" b="1" dirty="0" smtClean="0">
              <a:solidFill>
                <a:srgbClr val="C00000"/>
              </a:solidFill>
            </a:rPr>
            <a:t>Біблійні образи - символи</a:t>
          </a:r>
          <a:endParaRPr lang="ru-RU" sz="1800" b="1" dirty="0">
            <a:solidFill>
              <a:srgbClr val="C00000"/>
            </a:solidFill>
          </a:endParaRPr>
        </a:p>
      </dgm:t>
    </dgm:pt>
    <dgm:pt modelId="{B17D25A4-014A-4BAE-B566-F1BB635162A2}" type="parTrans" cxnId="{69304C3C-E97D-4638-9026-EC579DD598A6}">
      <dgm:prSet/>
      <dgm:spPr/>
      <dgm:t>
        <a:bodyPr/>
        <a:lstStyle/>
        <a:p>
          <a:endParaRPr lang="ru-RU"/>
        </a:p>
      </dgm:t>
    </dgm:pt>
    <dgm:pt modelId="{C45A97DC-F23F-4F51-8420-C5D4EF92E13C}" type="sibTrans" cxnId="{69304C3C-E97D-4638-9026-EC579DD598A6}">
      <dgm:prSet/>
      <dgm:spPr/>
      <dgm:t>
        <a:bodyPr/>
        <a:lstStyle/>
        <a:p>
          <a:endParaRPr lang="ru-RU"/>
        </a:p>
      </dgm:t>
    </dgm:pt>
    <dgm:pt modelId="{FB3428E8-960D-4ABD-A79D-F1DD03577E20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600" b="1" dirty="0" smtClean="0">
              <a:solidFill>
                <a:srgbClr val="C00000"/>
              </a:solidFill>
            </a:rPr>
            <a:t>Символи </a:t>
          </a:r>
          <a:r>
            <a:rPr lang="uk-UA" sz="1600" b="1" dirty="0" err="1" smtClean="0">
              <a:solidFill>
                <a:srgbClr val="C00000"/>
              </a:solidFill>
            </a:rPr>
            <a:t>-міфологеми</a:t>
          </a:r>
          <a:endParaRPr lang="ru-RU" sz="1600" b="1" dirty="0">
            <a:solidFill>
              <a:srgbClr val="C00000"/>
            </a:solidFill>
          </a:endParaRPr>
        </a:p>
      </dgm:t>
    </dgm:pt>
    <dgm:pt modelId="{FB56DECA-4384-4298-991B-8D83DF7E83CA}" type="parTrans" cxnId="{48D7A3A7-4877-443F-8E00-0F2C6EC3349A}">
      <dgm:prSet/>
      <dgm:spPr/>
      <dgm:t>
        <a:bodyPr/>
        <a:lstStyle/>
        <a:p>
          <a:endParaRPr lang="ru-RU"/>
        </a:p>
      </dgm:t>
    </dgm:pt>
    <dgm:pt modelId="{DFBB629D-AD95-4793-AAAD-C50084A43FA5}" type="sibTrans" cxnId="{48D7A3A7-4877-443F-8E00-0F2C6EC3349A}">
      <dgm:prSet/>
      <dgm:spPr/>
      <dgm:t>
        <a:bodyPr/>
        <a:lstStyle/>
        <a:p>
          <a:endParaRPr lang="ru-RU"/>
        </a:p>
      </dgm:t>
    </dgm:pt>
    <dgm:pt modelId="{9FCB6934-4439-4B47-A83B-FBA906FBA1EB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2000" b="1" dirty="0" smtClean="0">
              <a:solidFill>
                <a:srgbClr val="C00000"/>
              </a:solidFill>
            </a:rPr>
            <a:t>Архетип - символ</a:t>
          </a:r>
          <a:endParaRPr lang="ru-RU" sz="2000" b="1" dirty="0">
            <a:solidFill>
              <a:srgbClr val="C00000"/>
            </a:solidFill>
          </a:endParaRPr>
        </a:p>
      </dgm:t>
    </dgm:pt>
    <dgm:pt modelId="{C4D40554-86E6-4A32-B36E-2E85F9E7971E}" type="parTrans" cxnId="{F8C80451-CD6C-4EA2-9C65-D2585DECB961}">
      <dgm:prSet/>
      <dgm:spPr/>
      <dgm:t>
        <a:bodyPr/>
        <a:lstStyle/>
        <a:p>
          <a:endParaRPr lang="ru-RU"/>
        </a:p>
      </dgm:t>
    </dgm:pt>
    <dgm:pt modelId="{A82A2204-A4BE-4ECA-A1A3-8B0C79805EB6}" type="sibTrans" cxnId="{F8C80451-CD6C-4EA2-9C65-D2585DECB961}">
      <dgm:prSet/>
      <dgm:spPr/>
      <dgm:t>
        <a:bodyPr/>
        <a:lstStyle/>
        <a:p>
          <a:endParaRPr lang="ru-RU"/>
        </a:p>
      </dgm:t>
    </dgm:pt>
    <dgm:pt modelId="{267CBECA-19CE-456A-BB96-17FEAF74EAE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4800" dirty="0">
            <a:solidFill>
              <a:schemeClr val="bg2"/>
            </a:solidFill>
          </a:endParaRPr>
        </a:p>
      </dgm:t>
    </dgm:pt>
    <dgm:pt modelId="{E0FDFCC1-32C8-4308-8D60-BD43CE026D0D}" type="sibTrans" cxnId="{1117F965-10A2-41ED-AA8D-C5A47DB924F1}">
      <dgm:prSet/>
      <dgm:spPr/>
      <dgm:t>
        <a:bodyPr/>
        <a:lstStyle/>
        <a:p>
          <a:endParaRPr lang="ru-RU"/>
        </a:p>
      </dgm:t>
    </dgm:pt>
    <dgm:pt modelId="{8DF90F20-74EB-4478-8014-5B8804317916}" type="parTrans" cxnId="{1117F965-10A2-41ED-AA8D-C5A47DB924F1}">
      <dgm:prSet/>
      <dgm:spPr/>
      <dgm:t>
        <a:bodyPr/>
        <a:lstStyle/>
        <a:p>
          <a:endParaRPr lang="ru-RU"/>
        </a:p>
      </dgm:t>
    </dgm:pt>
    <dgm:pt modelId="{F94F3D7F-C734-4688-9CC0-12A4F573D3E4}" type="pres">
      <dgm:prSet presAssocID="{4CEFF07C-F09D-4B09-990F-4FCEC9954E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529EDC-63D4-427D-9835-6C5521D310AD}" type="pres">
      <dgm:prSet presAssocID="{267CBECA-19CE-456A-BB96-17FEAF74EAE9}" presName="centerShape" presStyleLbl="node0" presStyleIdx="0" presStyleCnt="1" custScaleX="96591" custScaleY="104627" custLinFactNeighborX="1224" custLinFactNeighborY="1285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EA18C7B-C096-4AE6-831E-13CB08DE0E6E}" type="pres">
      <dgm:prSet presAssocID="{C4D40554-86E6-4A32-B36E-2E85F9E7971E}" presName="Name9" presStyleLbl="parChTrans1D2" presStyleIdx="0" presStyleCnt="7"/>
      <dgm:spPr/>
      <dgm:t>
        <a:bodyPr/>
        <a:lstStyle/>
        <a:p>
          <a:endParaRPr lang="ru-RU"/>
        </a:p>
      </dgm:t>
    </dgm:pt>
    <dgm:pt modelId="{1400539C-E32F-42E4-B712-8046940306F2}" type="pres">
      <dgm:prSet presAssocID="{C4D40554-86E6-4A32-B36E-2E85F9E7971E}" presName="connTx" presStyleLbl="parChTrans1D2" presStyleIdx="0" presStyleCnt="7"/>
      <dgm:spPr/>
      <dgm:t>
        <a:bodyPr/>
        <a:lstStyle/>
        <a:p>
          <a:endParaRPr lang="ru-RU"/>
        </a:p>
      </dgm:t>
    </dgm:pt>
    <dgm:pt modelId="{D45560C2-36A8-4901-9ADE-C845D485053A}" type="pres">
      <dgm:prSet presAssocID="{9FCB6934-4439-4B47-A83B-FBA906FBA1EB}" presName="node" presStyleLbl="node1" presStyleIdx="0" presStyleCnt="7" custScaleX="121000" custScaleY="121000" custRadScaleRad="104673" custRadScaleInc="8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EBD8D-0B0F-40C6-91EC-194E956D2893}" type="pres">
      <dgm:prSet presAssocID="{FB56DECA-4384-4298-991B-8D83DF7E83CA}" presName="Name9" presStyleLbl="parChTrans1D2" presStyleIdx="1" presStyleCnt="7"/>
      <dgm:spPr/>
      <dgm:t>
        <a:bodyPr/>
        <a:lstStyle/>
        <a:p>
          <a:endParaRPr lang="ru-RU"/>
        </a:p>
      </dgm:t>
    </dgm:pt>
    <dgm:pt modelId="{FAC6EE84-806E-44D5-889D-1A364CC05006}" type="pres">
      <dgm:prSet presAssocID="{FB56DECA-4384-4298-991B-8D83DF7E83CA}" presName="connTx" presStyleLbl="parChTrans1D2" presStyleIdx="1" presStyleCnt="7"/>
      <dgm:spPr/>
      <dgm:t>
        <a:bodyPr/>
        <a:lstStyle/>
        <a:p>
          <a:endParaRPr lang="ru-RU"/>
        </a:p>
      </dgm:t>
    </dgm:pt>
    <dgm:pt modelId="{C4ACFA7F-5BC0-4688-981E-062AC5B2521B}" type="pres">
      <dgm:prSet presAssocID="{FB3428E8-960D-4ABD-A79D-F1DD03577E20}" presName="node" presStyleLbl="node1" presStyleIdx="1" presStyleCnt="7" custScaleX="121000" custScaleY="121000" custRadScaleRad="119877" custRadScaleInc="98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CAC0E-B9CA-4C35-865E-93F2DF34FDC2}" type="pres">
      <dgm:prSet presAssocID="{B17D25A4-014A-4BAE-B566-F1BB635162A2}" presName="Name9" presStyleLbl="parChTrans1D2" presStyleIdx="2" presStyleCnt="7"/>
      <dgm:spPr/>
      <dgm:t>
        <a:bodyPr/>
        <a:lstStyle/>
        <a:p>
          <a:endParaRPr lang="ru-RU"/>
        </a:p>
      </dgm:t>
    </dgm:pt>
    <dgm:pt modelId="{54E94AC1-D3CE-4A69-B512-BCC2282B6488}" type="pres">
      <dgm:prSet presAssocID="{B17D25A4-014A-4BAE-B566-F1BB635162A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99379BB-3E7C-446C-902A-E6D4CD79AD0B}" type="pres">
      <dgm:prSet presAssocID="{A8026B71-0226-4F86-A070-12985E4D1E60}" presName="node" presStyleLbl="node1" presStyleIdx="2" presStyleCnt="7" custScaleX="121001" custScaleY="121001" custRadScaleRad="108399" custRadScaleInc="-2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F6B6C-D361-44A3-B74A-ACE82F2848A0}" type="pres">
      <dgm:prSet presAssocID="{5309E67C-3016-458F-AE8A-434858C1F92E}" presName="Name9" presStyleLbl="parChTrans1D2" presStyleIdx="3" presStyleCnt="7"/>
      <dgm:spPr/>
      <dgm:t>
        <a:bodyPr/>
        <a:lstStyle/>
        <a:p>
          <a:endParaRPr lang="ru-RU"/>
        </a:p>
      </dgm:t>
    </dgm:pt>
    <dgm:pt modelId="{D908F9CF-8EB4-4EFC-B2D0-8986E057FAEE}" type="pres">
      <dgm:prSet presAssocID="{5309E67C-3016-458F-AE8A-434858C1F92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FE41CBD1-BA7D-499F-B248-BF22BF6F620D}" type="pres">
      <dgm:prSet presAssocID="{3CB3A392-B928-4C34-9930-3EB28FB8F43B}" presName="node" presStyleLbl="node1" presStyleIdx="3" presStyleCnt="7" custScaleX="121001" custScaleY="121001" custRadScaleRad="108741" custRadScaleInc="-9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7E72E-BED2-4CCE-ACE1-9492BD55DF43}" type="pres">
      <dgm:prSet presAssocID="{FABC5D77-D8E6-4692-8D03-7CE77088959F}" presName="Name9" presStyleLbl="parChTrans1D2" presStyleIdx="4" presStyleCnt="7"/>
      <dgm:spPr/>
      <dgm:t>
        <a:bodyPr/>
        <a:lstStyle/>
        <a:p>
          <a:endParaRPr lang="ru-RU"/>
        </a:p>
      </dgm:t>
    </dgm:pt>
    <dgm:pt modelId="{B9446BD5-01FC-419C-BDDA-D22C7F80006F}" type="pres">
      <dgm:prSet presAssocID="{FABC5D77-D8E6-4692-8D03-7CE77088959F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0F8BABF-EDD6-4134-890C-CE3C70B558CE}" type="pres">
      <dgm:prSet presAssocID="{0219DAE3-9A55-41D2-99C5-13AD5CBD279A}" presName="node" presStyleLbl="node1" presStyleIdx="4" presStyleCnt="7" custScaleX="121001" custScaleY="121001" custRadScaleRad="105327" custRadScaleInc="-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4EA1B-49C2-4DB6-81C4-9A7E148E735E}" type="pres">
      <dgm:prSet presAssocID="{99FAFD54-37A4-46DB-8130-A0CE1C4CD4C0}" presName="Name9" presStyleLbl="parChTrans1D2" presStyleIdx="5" presStyleCnt="7"/>
      <dgm:spPr/>
      <dgm:t>
        <a:bodyPr/>
        <a:lstStyle/>
        <a:p>
          <a:endParaRPr lang="ru-RU"/>
        </a:p>
      </dgm:t>
    </dgm:pt>
    <dgm:pt modelId="{38262751-F16E-4F25-9277-636681348AFB}" type="pres">
      <dgm:prSet presAssocID="{99FAFD54-37A4-46DB-8130-A0CE1C4CD4C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846D2E0-16B7-484C-9E4E-7477152F5901}" type="pres">
      <dgm:prSet presAssocID="{CA5920F7-6B5A-4483-B204-ED5125CE5DBF}" presName="node" presStyleLbl="node1" presStyleIdx="5" presStyleCnt="7" custScaleX="121000" custScaleY="121000" custRadScaleRad="106015" custRadScaleInc="1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CB731-8050-46D3-9D0C-AEED80F7092C}" type="pres">
      <dgm:prSet presAssocID="{D14C4A0F-8F32-46FF-BF10-E55A95C377AB}" presName="Name9" presStyleLbl="parChTrans1D2" presStyleIdx="6" presStyleCnt="7"/>
      <dgm:spPr/>
      <dgm:t>
        <a:bodyPr/>
        <a:lstStyle/>
        <a:p>
          <a:endParaRPr lang="ru-RU"/>
        </a:p>
      </dgm:t>
    </dgm:pt>
    <dgm:pt modelId="{5635E42C-5F67-479B-88D7-E8F0A2D4E241}" type="pres">
      <dgm:prSet presAssocID="{D14C4A0F-8F32-46FF-BF10-E55A95C377A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3A1D0AD-1528-4D37-9C2A-8DC2DD63E8D2}" type="pres">
      <dgm:prSet presAssocID="{814B8EEC-CCE9-4FBB-9F99-7A577D3D0B71}" presName="node" presStyleLbl="node1" presStyleIdx="6" presStyleCnt="7" custScaleX="121001" custScaleY="121001" custRadScaleRad="116432" custRadScaleInc="-1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0F204C-1F93-4A69-9D62-B51AF8C4A60F}" type="presOf" srcId="{0219DAE3-9A55-41D2-99C5-13AD5CBD279A}" destId="{60F8BABF-EDD6-4134-890C-CE3C70B558CE}" srcOrd="0" destOrd="0" presId="urn:microsoft.com/office/officeart/2005/8/layout/radial1"/>
    <dgm:cxn modelId="{F14A875C-C1FA-4645-8A69-E4A71DD23EEF}" type="presOf" srcId="{5309E67C-3016-458F-AE8A-434858C1F92E}" destId="{D908F9CF-8EB4-4EFC-B2D0-8986E057FAEE}" srcOrd="1" destOrd="0" presId="urn:microsoft.com/office/officeart/2005/8/layout/radial1"/>
    <dgm:cxn modelId="{04658D50-5F37-440B-A440-31E9E7925A2A}" srcId="{267CBECA-19CE-456A-BB96-17FEAF74EAE9}" destId="{0219DAE3-9A55-41D2-99C5-13AD5CBD279A}" srcOrd="4" destOrd="0" parTransId="{FABC5D77-D8E6-4692-8D03-7CE77088959F}" sibTransId="{5C1FDC8F-D7BF-45FB-819B-AC7522FE878E}"/>
    <dgm:cxn modelId="{F85AE9FD-B705-4E23-90C2-B5F867566A3D}" srcId="{267CBECA-19CE-456A-BB96-17FEAF74EAE9}" destId="{3CB3A392-B928-4C34-9930-3EB28FB8F43B}" srcOrd="3" destOrd="0" parTransId="{5309E67C-3016-458F-AE8A-434858C1F92E}" sibTransId="{5A44F76B-8553-40E4-BB05-D0962916238D}"/>
    <dgm:cxn modelId="{1117F965-10A2-41ED-AA8D-C5A47DB924F1}" srcId="{4CEFF07C-F09D-4B09-990F-4FCEC9954EBC}" destId="{267CBECA-19CE-456A-BB96-17FEAF74EAE9}" srcOrd="0" destOrd="0" parTransId="{8DF90F20-74EB-4478-8014-5B8804317916}" sibTransId="{E0FDFCC1-32C8-4308-8D60-BD43CE026D0D}"/>
    <dgm:cxn modelId="{864ACE7E-16BF-4EA3-909A-2199C6E3555C}" srcId="{267CBECA-19CE-456A-BB96-17FEAF74EAE9}" destId="{CA5920F7-6B5A-4483-B204-ED5125CE5DBF}" srcOrd="5" destOrd="0" parTransId="{99FAFD54-37A4-46DB-8130-A0CE1C4CD4C0}" sibTransId="{34C84ECC-E8B6-4674-B8D3-35794588FA29}"/>
    <dgm:cxn modelId="{B99B3DB7-2E8D-4525-8CB7-283C216592DF}" type="presOf" srcId="{C4D40554-86E6-4A32-B36E-2E85F9E7971E}" destId="{DEA18C7B-C096-4AE6-831E-13CB08DE0E6E}" srcOrd="0" destOrd="0" presId="urn:microsoft.com/office/officeart/2005/8/layout/radial1"/>
    <dgm:cxn modelId="{14EC5183-0E86-4C15-B0D0-CD6B0254411E}" type="presOf" srcId="{A8026B71-0226-4F86-A070-12985E4D1E60}" destId="{699379BB-3E7C-446C-902A-E6D4CD79AD0B}" srcOrd="0" destOrd="0" presId="urn:microsoft.com/office/officeart/2005/8/layout/radial1"/>
    <dgm:cxn modelId="{CA8749EA-4779-4124-80A0-B546DCB9FBD4}" type="presOf" srcId="{FB56DECA-4384-4298-991B-8D83DF7E83CA}" destId="{0F0EBD8D-0B0F-40C6-91EC-194E956D2893}" srcOrd="0" destOrd="0" presId="urn:microsoft.com/office/officeart/2005/8/layout/radial1"/>
    <dgm:cxn modelId="{F1C531F6-A4EB-4DD5-B68A-81C075A8F5C1}" type="presOf" srcId="{267CBECA-19CE-456A-BB96-17FEAF74EAE9}" destId="{53529EDC-63D4-427D-9835-6C5521D310AD}" srcOrd="0" destOrd="0" presId="urn:microsoft.com/office/officeart/2005/8/layout/radial1"/>
    <dgm:cxn modelId="{DEC56717-193A-46C0-88C3-D4E567C3123B}" type="presOf" srcId="{D14C4A0F-8F32-46FF-BF10-E55A95C377AB}" destId="{5635E42C-5F67-479B-88D7-E8F0A2D4E241}" srcOrd="1" destOrd="0" presId="urn:microsoft.com/office/officeart/2005/8/layout/radial1"/>
    <dgm:cxn modelId="{8D60D4C4-C11E-4B59-BC5D-B04ACA1A801F}" type="presOf" srcId="{C4D40554-86E6-4A32-B36E-2E85F9E7971E}" destId="{1400539C-E32F-42E4-B712-8046940306F2}" srcOrd="1" destOrd="0" presId="urn:microsoft.com/office/officeart/2005/8/layout/radial1"/>
    <dgm:cxn modelId="{E874BA5F-2DD6-465A-88CC-3D05FFD1043E}" type="presOf" srcId="{4CEFF07C-F09D-4B09-990F-4FCEC9954EBC}" destId="{F94F3D7F-C734-4688-9CC0-12A4F573D3E4}" srcOrd="0" destOrd="0" presId="urn:microsoft.com/office/officeart/2005/8/layout/radial1"/>
    <dgm:cxn modelId="{2D743CF8-F774-431E-A1AA-27BD97E76EE7}" type="presOf" srcId="{5309E67C-3016-458F-AE8A-434858C1F92E}" destId="{48AF6B6C-D361-44A3-B74A-ACE82F2848A0}" srcOrd="0" destOrd="0" presId="urn:microsoft.com/office/officeart/2005/8/layout/radial1"/>
    <dgm:cxn modelId="{28DBE088-E0DA-4F8A-9F9A-F9D2FE449CFF}" type="presOf" srcId="{CA5920F7-6B5A-4483-B204-ED5125CE5DBF}" destId="{1846D2E0-16B7-484C-9E4E-7477152F5901}" srcOrd="0" destOrd="0" presId="urn:microsoft.com/office/officeart/2005/8/layout/radial1"/>
    <dgm:cxn modelId="{2D4D0AB3-B1CB-4F6A-845C-B90CB2CE0D78}" type="presOf" srcId="{99FAFD54-37A4-46DB-8130-A0CE1C4CD4C0}" destId="{38262751-F16E-4F25-9277-636681348AFB}" srcOrd="1" destOrd="0" presId="urn:microsoft.com/office/officeart/2005/8/layout/radial1"/>
    <dgm:cxn modelId="{F8C80451-CD6C-4EA2-9C65-D2585DECB961}" srcId="{267CBECA-19CE-456A-BB96-17FEAF74EAE9}" destId="{9FCB6934-4439-4B47-A83B-FBA906FBA1EB}" srcOrd="0" destOrd="0" parTransId="{C4D40554-86E6-4A32-B36E-2E85F9E7971E}" sibTransId="{A82A2204-A4BE-4ECA-A1A3-8B0C79805EB6}"/>
    <dgm:cxn modelId="{24051F9E-A2F2-4B2D-918A-C011595696CF}" type="presOf" srcId="{99FAFD54-37A4-46DB-8130-A0CE1C4CD4C0}" destId="{EC64EA1B-49C2-4DB6-81C4-9A7E148E735E}" srcOrd="0" destOrd="0" presId="urn:microsoft.com/office/officeart/2005/8/layout/radial1"/>
    <dgm:cxn modelId="{0139F42C-C8F5-4AD5-AE9E-272161779A48}" type="presOf" srcId="{FABC5D77-D8E6-4692-8D03-7CE77088959F}" destId="{C807E72E-BED2-4CCE-ACE1-9492BD55DF43}" srcOrd="0" destOrd="0" presId="urn:microsoft.com/office/officeart/2005/8/layout/radial1"/>
    <dgm:cxn modelId="{88654E4A-CEAA-48E2-9B96-401B4A1972B8}" srcId="{267CBECA-19CE-456A-BB96-17FEAF74EAE9}" destId="{814B8EEC-CCE9-4FBB-9F99-7A577D3D0B71}" srcOrd="6" destOrd="0" parTransId="{D14C4A0F-8F32-46FF-BF10-E55A95C377AB}" sibTransId="{A8CE5640-260B-41F1-AD93-2A15BD74F095}"/>
    <dgm:cxn modelId="{220F3BFA-0BC9-4124-AE27-2D083768569E}" type="presOf" srcId="{FB3428E8-960D-4ABD-A79D-F1DD03577E20}" destId="{C4ACFA7F-5BC0-4688-981E-062AC5B2521B}" srcOrd="0" destOrd="0" presId="urn:microsoft.com/office/officeart/2005/8/layout/radial1"/>
    <dgm:cxn modelId="{59F4F05D-9E3A-4DDB-846B-3CED3D0C0C53}" type="presOf" srcId="{814B8EEC-CCE9-4FBB-9F99-7A577D3D0B71}" destId="{53A1D0AD-1528-4D37-9C2A-8DC2DD63E8D2}" srcOrd="0" destOrd="0" presId="urn:microsoft.com/office/officeart/2005/8/layout/radial1"/>
    <dgm:cxn modelId="{69304C3C-E97D-4638-9026-EC579DD598A6}" srcId="{267CBECA-19CE-456A-BB96-17FEAF74EAE9}" destId="{A8026B71-0226-4F86-A070-12985E4D1E60}" srcOrd="2" destOrd="0" parTransId="{B17D25A4-014A-4BAE-B566-F1BB635162A2}" sibTransId="{C45A97DC-F23F-4F51-8420-C5D4EF92E13C}"/>
    <dgm:cxn modelId="{9AB79EF8-DE35-4402-BFE1-ACBEB099132A}" type="presOf" srcId="{B17D25A4-014A-4BAE-B566-F1BB635162A2}" destId="{54E94AC1-D3CE-4A69-B512-BCC2282B6488}" srcOrd="1" destOrd="0" presId="urn:microsoft.com/office/officeart/2005/8/layout/radial1"/>
    <dgm:cxn modelId="{5FFE9670-6544-45D8-98F5-B1DBE04D5167}" type="presOf" srcId="{FABC5D77-D8E6-4692-8D03-7CE77088959F}" destId="{B9446BD5-01FC-419C-BDDA-D22C7F80006F}" srcOrd="1" destOrd="0" presId="urn:microsoft.com/office/officeart/2005/8/layout/radial1"/>
    <dgm:cxn modelId="{AC43F42F-D92F-44B0-B7A8-C07AF5F0B284}" type="presOf" srcId="{B17D25A4-014A-4BAE-B566-F1BB635162A2}" destId="{622CAC0E-B9CA-4C35-865E-93F2DF34FDC2}" srcOrd="0" destOrd="0" presId="urn:microsoft.com/office/officeart/2005/8/layout/radial1"/>
    <dgm:cxn modelId="{1F12BF94-1136-4B62-9C4C-A38EFF90E133}" type="presOf" srcId="{9FCB6934-4439-4B47-A83B-FBA906FBA1EB}" destId="{D45560C2-36A8-4901-9ADE-C845D485053A}" srcOrd="0" destOrd="0" presId="urn:microsoft.com/office/officeart/2005/8/layout/radial1"/>
    <dgm:cxn modelId="{3D2F44CA-6823-4D07-A7DA-674AF09D82C4}" type="presOf" srcId="{3CB3A392-B928-4C34-9930-3EB28FB8F43B}" destId="{FE41CBD1-BA7D-499F-B248-BF22BF6F620D}" srcOrd="0" destOrd="0" presId="urn:microsoft.com/office/officeart/2005/8/layout/radial1"/>
    <dgm:cxn modelId="{9B960B58-FC21-4AEE-946A-A2FE94DD6A80}" type="presOf" srcId="{FB56DECA-4384-4298-991B-8D83DF7E83CA}" destId="{FAC6EE84-806E-44D5-889D-1A364CC05006}" srcOrd="1" destOrd="0" presId="urn:microsoft.com/office/officeart/2005/8/layout/radial1"/>
    <dgm:cxn modelId="{0B0F647A-9CD2-4132-BF85-D6AAD1E55359}" type="presOf" srcId="{D14C4A0F-8F32-46FF-BF10-E55A95C377AB}" destId="{162CB731-8050-46D3-9D0C-AEED80F7092C}" srcOrd="0" destOrd="0" presId="urn:microsoft.com/office/officeart/2005/8/layout/radial1"/>
    <dgm:cxn modelId="{48D7A3A7-4877-443F-8E00-0F2C6EC3349A}" srcId="{267CBECA-19CE-456A-BB96-17FEAF74EAE9}" destId="{FB3428E8-960D-4ABD-A79D-F1DD03577E20}" srcOrd="1" destOrd="0" parTransId="{FB56DECA-4384-4298-991B-8D83DF7E83CA}" sibTransId="{DFBB629D-AD95-4793-AAAD-C50084A43FA5}"/>
    <dgm:cxn modelId="{BF0191CF-E071-4A37-9044-573E946E77A4}" type="presParOf" srcId="{F94F3D7F-C734-4688-9CC0-12A4F573D3E4}" destId="{53529EDC-63D4-427D-9835-6C5521D310AD}" srcOrd="0" destOrd="0" presId="urn:microsoft.com/office/officeart/2005/8/layout/radial1"/>
    <dgm:cxn modelId="{E5D42A1B-6BEF-4573-8367-E462A68B7EB8}" type="presParOf" srcId="{F94F3D7F-C734-4688-9CC0-12A4F573D3E4}" destId="{DEA18C7B-C096-4AE6-831E-13CB08DE0E6E}" srcOrd="1" destOrd="0" presId="urn:microsoft.com/office/officeart/2005/8/layout/radial1"/>
    <dgm:cxn modelId="{E12A820E-2D46-44B4-81FE-43AD774A201C}" type="presParOf" srcId="{DEA18C7B-C096-4AE6-831E-13CB08DE0E6E}" destId="{1400539C-E32F-42E4-B712-8046940306F2}" srcOrd="0" destOrd="0" presId="urn:microsoft.com/office/officeart/2005/8/layout/radial1"/>
    <dgm:cxn modelId="{DDDCFC56-500A-4AC2-8CE3-FEB8F6AFC8CA}" type="presParOf" srcId="{F94F3D7F-C734-4688-9CC0-12A4F573D3E4}" destId="{D45560C2-36A8-4901-9ADE-C845D485053A}" srcOrd="2" destOrd="0" presId="urn:microsoft.com/office/officeart/2005/8/layout/radial1"/>
    <dgm:cxn modelId="{0736969C-DC82-472C-BDBA-90B741B4B8C1}" type="presParOf" srcId="{F94F3D7F-C734-4688-9CC0-12A4F573D3E4}" destId="{0F0EBD8D-0B0F-40C6-91EC-194E956D2893}" srcOrd="3" destOrd="0" presId="urn:microsoft.com/office/officeart/2005/8/layout/radial1"/>
    <dgm:cxn modelId="{206A1032-2A7B-4AA9-9CC5-0AEBF6D1AADF}" type="presParOf" srcId="{0F0EBD8D-0B0F-40C6-91EC-194E956D2893}" destId="{FAC6EE84-806E-44D5-889D-1A364CC05006}" srcOrd="0" destOrd="0" presId="urn:microsoft.com/office/officeart/2005/8/layout/radial1"/>
    <dgm:cxn modelId="{3EE9C481-91B7-464B-A69E-016877FE039F}" type="presParOf" srcId="{F94F3D7F-C734-4688-9CC0-12A4F573D3E4}" destId="{C4ACFA7F-5BC0-4688-981E-062AC5B2521B}" srcOrd="4" destOrd="0" presId="urn:microsoft.com/office/officeart/2005/8/layout/radial1"/>
    <dgm:cxn modelId="{C4685EE0-BF98-4387-88F7-972E22487D24}" type="presParOf" srcId="{F94F3D7F-C734-4688-9CC0-12A4F573D3E4}" destId="{622CAC0E-B9CA-4C35-865E-93F2DF34FDC2}" srcOrd="5" destOrd="0" presId="urn:microsoft.com/office/officeart/2005/8/layout/radial1"/>
    <dgm:cxn modelId="{8E3A3B15-C3A4-4350-842A-F88D83175F37}" type="presParOf" srcId="{622CAC0E-B9CA-4C35-865E-93F2DF34FDC2}" destId="{54E94AC1-D3CE-4A69-B512-BCC2282B6488}" srcOrd="0" destOrd="0" presId="urn:microsoft.com/office/officeart/2005/8/layout/radial1"/>
    <dgm:cxn modelId="{96D3363E-3BFD-4080-B552-1219867CCCBD}" type="presParOf" srcId="{F94F3D7F-C734-4688-9CC0-12A4F573D3E4}" destId="{699379BB-3E7C-446C-902A-E6D4CD79AD0B}" srcOrd="6" destOrd="0" presId="urn:microsoft.com/office/officeart/2005/8/layout/radial1"/>
    <dgm:cxn modelId="{008E9A17-E7C6-4112-87EF-E0F7B8D61C30}" type="presParOf" srcId="{F94F3D7F-C734-4688-9CC0-12A4F573D3E4}" destId="{48AF6B6C-D361-44A3-B74A-ACE82F2848A0}" srcOrd="7" destOrd="0" presId="urn:microsoft.com/office/officeart/2005/8/layout/radial1"/>
    <dgm:cxn modelId="{5080DC3F-2F7D-491A-A87F-A8003BCCD5CC}" type="presParOf" srcId="{48AF6B6C-D361-44A3-B74A-ACE82F2848A0}" destId="{D908F9CF-8EB4-4EFC-B2D0-8986E057FAEE}" srcOrd="0" destOrd="0" presId="urn:microsoft.com/office/officeart/2005/8/layout/radial1"/>
    <dgm:cxn modelId="{60A7D514-2089-4206-AAB9-DD1AAA86D981}" type="presParOf" srcId="{F94F3D7F-C734-4688-9CC0-12A4F573D3E4}" destId="{FE41CBD1-BA7D-499F-B248-BF22BF6F620D}" srcOrd="8" destOrd="0" presId="urn:microsoft.com/office/officeart/2005/8/layout/radial1"/>
    <dgm:cxn modelId="{BAF0CA37-0015-4D97-8469-129FE0408BC1}" type="presParOf" srcId="{F94F3D7F-C734-4688-9CC0-12A4F573D3E4}" destId="{C807E72E-BED2-4CCE-ACE1-9492BD55DF43}" srcOrd="9" destOrd="0" presId="urn:microsoft.com/office/officeart/2005/8/layout/radial1"/>
    <dgm:cxn modelId="{997297D2-F062-4FAE-9117-4FD6FE83811F}" type="presParOf" srcId="{C807E72E-BED2-4CCE-ACE1-9492BD55DF43}" destId="{B9446BD5-01FC-419C-BDDA-D22C7F80006F}" srcOrd="0" destOrd="0" presId="urn:microsoft.com/office/officeart/2005/8/layout/radial1"/>
    <dgm:cxn modelId="{63186DB4-C18F-428F-A33C-0EBD8FDF101A}" type="presParOf" srcId="{F94F3D7F-C734-4688-9CC0-12A4F573D3E4}" destId="{60F8BABF-EDD6-4134-890C-CE3C70B558CE}" srcOrd="10" destOrd="0" presId="urn:microsoft.com/office/officeart/2005/8/layout/radial1"/>
    <dgm:cxn modelId="{238D7720-70D9-4BA5-B67F-6AF2217BD084}" type="presParOf" srcId="{F94F3D7F-C734-4688-9CC0-12A4F573D3E4}" destId="{EC64EA1B-49C2-4DB6-81C4-9A7E148E735E}" srcOrd="11" destOrd="0" presId="urn:microsoft.com/office/officeart/2005/8/layout/radial1"/>
    <dgm:cxn modelId="{6BC820F4-75C1-4C03-B267-D083A870F404}" type="presParOf" srcId="{EC64EA1B-49C2-4DB6-81C4-9A7E148E735E}" destId="{38262751-F16E-4F25-9277-636681348AFB}" srcOrd="0" destOrd="0" presId="urn:microsoft.com/office/officeart/2005/8/layout/radial1"/>
    <dgm:cxn modelId="{60C340DE-E647-43B2-805F-6D07F4C328FE}" type="presParOf" srcId="{F94F3D7F-C734-4688-9CC0-12A4F573D3E4}" destId="{1846D2E0-16B7-484C-9E4E-7477152F5901}" srcOrd="12" destOrd="0" presId="urn:microsoft.com/office/officeart/2005/8/layout/radial1"/>
    <dgm:cxn modelId="{28A9807E-F55B-46B2-BF4A-9FDC434EC28F}" type="presParOf" srcId="{F94F3D7F-C734-4688-9CC0-12A4F573D3E4}" destId="{162CB731-8050-46D3-9D0C-AEED80F7092C}" srcOrd="13" destOrd="0" presId="urn:microsoft.com/office/officeart/2005/8/layout/radial1"/>
    <dgm:cxn modelId="{D4742C0F-F2BC-46FA-A280-5F033C09C055}" type="presParOf" srcId="{162CB731-8050-46D3-9D0C-AEED80F7092C}" destId="{5635E42C-5F67-479B-88D7-E8F0A2D4E241}" srcOrd="0" destOrd="0" presId="urn:microsoft.com/office/officeart/2005/8/layout/radial1"/>
    <dgm:cxn modelId="{8A3D191E-C651-4864-B057-82A827B404A4}" type="presParOf" srcId="{F94F3D7F-C734-4688-9CC0-12A4F573D3E4}" destId="{53A1D0AD-1528-4D37-9C2A-8DC2DD63E8D2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EFF07C-F09D-4B09-990F-4FCEC9954EB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A392-B928-4C34-9930-3EB28FB8F43B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Тваринні </a:t>
          </a:r>
        </a:p>
        <a:p>
          <a:r>
            <a:rPr lang="uk-UA" sz="1200" b="1" dirty="0" err="1" smtClean="0">
              <a:solidFill>
                <a:srgbClr val="C00000"/>
              </a:solidFill>
            </a:rPr>
            <a:t>образи-</a:t>
          </a:r>
          <a:r>
            <a:rPr lang="uk-UA" sz="1200" b="1" dirty="0" smtClean="0">
              <a:solidFill>
                <a:srgbClr val="C00000"/>
              </a:solidFill>
            </a:rPr>
            <a:t> 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5309E67C-3016-458F-AE8A-434858C1F92E}" type="parTrans" cxnId="{F85AE9FD-B705-4E23-90C2-B5F867566A3D}">
      <dgm:prSet/>
      <dgm:spPr/>
      <dgm:t>
        <a:bodyPr/>
        <a:lstStyle/>
        <a:p>
          <a:endParaRPr lang="ru-RU"/>
        </a:p>
      </dgm:t>
    </dgm:pt>
    <dgm:pt modelId="{5A44F76B-8553-40E4-BB05-D0962916238D}" type="sibTrans" cxnId="{F85AE9FD-B705-4E23-90C2-B5F867566A3D}">
      <dgm:prSet/>
      <dgm:spPr/>
      <dgm:t>
        <a:bodyPr/>
        <a:lstStyle/>
        <a:p>
          <a:endParaRPr lang="ru-RU"/>
        </a:p>
      </dgm:t>
    </dgm:pt>
    <dgm:pt modelId="{0219DAE3-9A55-41D2-99C5-13AD5CBD279A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Рослинні     образи –</a:t>
          </a:r>
        </a:p>
        <a:p>
          <a:r>
            <a:rPr lang="uk-UA" sz="1200" b="1" dirty="0" smtClean="0">
              <a:solidFill>
                <a:srgbClr val="C00000"/>
              </a:solidFill>
            </a:rPr>
            <a:t>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FABC5D77-D8E6-4692-8D03-7CE77088959F}" type="parTrans" cxnId="{04658D50-5F37-440B-A440-31E9E7925A2A}">
      <dgm:prSet/>
      <dgm:spPr/>
      <dgm:t>
        <a:bodyPr/>
        <a:lstStyle/>
        <a:p>
          <a:endParaRPr lang="ru-RU"/>
        </a:p>
      </dgm:t>
    </dgm:pt>
    <dgm:pt modelId="{5C1FDC8F-D7BF-45FB-819B-AC7522FE878E}" type="sibTrans" cxnId="{04658D50-5F37-440B-A440-31E9E7925A2A}">
      <dgm:prSet/>
      <dgm:spPr/>
      <dgm:t>
        <a:bodyPr/>
        <a:lstStyle/>
        <a:p>
          <a:endParaRPr lang="ru-RU"/>
        </a:p>
      </dgm:t>
    </dgm:pt>
    <dgm:pt modelId="{CA5920F7-6B5A-4483-B204-ED5125CE5DBF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Символи </a:t>
          </a:r>
          <a:r>
            <a:rPr lang="uk-UA" sz="1200" b="1" dirty="0" err="1" smtClean="0">
              <a:solidFill>
                <a:srgbClr val="C00000"/>
              </a:solidFill>
            </a:rPr>
            <a:t>–довкілля</a:t>
          </a:r>
          <a:endParaRPr lang="uk-UA" sz="1200" b="1" dirty="0" smtClean="0">
            <a:solidFill>
              <a:srgbClr val="C00000"/>
            </a:solidFill>
          </a:endParaRPr>
        </a:p>
        <a:p>
          <a:endParaRPr lang="ru-RU" sz="1600" b="1" dirty="0">
            <a:solidFill>
              <a:srgbClr val="C00000"/>
            </a:solidFill>
          </a:endParaRPr>
        </a:p>
      </dgm:t>
    </dgm:pt>
    <dgm:pt modelId="{99FAFD54-37A4-46DB-8130-A0CE1C4CD4C0}" type="parTrans" cxnId="{864ACE7E-16BF-4EA3-909A-2199C6E3555C}">
      <dgm:prSet/>
      <dgm:spPr/>
      <dgm:t>
        <a:bodyPr/>
        <a:lstStyle/>
        <a:p>
          <a:endParaRPr lang="ru-RU"/>
        </a:p>
      </dgm:t>
    </dgm:pt>
    <dgm:pt modelId="{34C84ECC-E8B6-4674-B8D3-35794588FA29}" type="sibTrans" cxnId="{864ACE7E-16BF-4EA3-909A-2199C6E3555C}">
      <dgm:prSet/>
      <dgm:spPr/>
      <dgm:t>
        <a:bodyPr/>
        <a:lstStyle/>
        <a:p>
          <a:endParaRPr lang="ru-RU"/>
        </a:p>
      </dgm:t>
    </dgm:pt>
    <dgm:pt modelId="{814B8EEC-CCE9-4FBB-9F99-7A577D3D0B71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Космогонічні</a:t>
          </a:r>
        </a:p>
        <a:p>
          <a:r>
            <a:rPr lang="uk-UA" sz="1200" b="1" dirty="0" smtClean="0">
              <a:solidFill>
                <a:srgbClr val="C00000"/>
              </a:solidFill>
            </a:rPr>
            <a:t>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D14C4A0F-8F32-46FF-BF10-E55A95C377AB}" type="parTrans" cxnId="{88654E4A-CEAA-48E2-9B96-401B4A1972B8}">
      <dgm:prSet/>
      <dgm:spPr/>
      <dgm:t>
        <a:bodyPr/>
        <a:lstStyle/>
        <a:p>
          <a:endParaRPr lang="ru-RU"/>
        </a:p>
      </dgm:t>
    </dgm:pt>
    <dgm:pt modelId="{A8CE5640-260B-41F1-AD93-2A15BD74F095}" type="sibTrans" cxnId="{88654E4A-CEAA-48E2-9B96-401B4A1972B8}">
      <dgm:prSet/>
      <dgm:spPr/>
      <dgm:t>
        <a:bodyPr/>
        <a:lstStyle/>
        <a:p>
          <a:endParaRPr lang="ru-RU"/>
        </a:p>
      </dgm:t>
    </dgm:pt>
    <dgm:pt modelId="{A8026B71-0226-4F86-A070-12985E4D1E60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err="1" smtClean="0">
              <a:solidFill>
                <a:srgbClr val="C00000"/>
              </a:solidFill>
            </a:rPr>
            <a:t>Символи-</a:t>
          </a:r>
          <a:endParaRPr lang="uk-UA" sz="1200" b="1" dirty="0" smtClean="0">
            <a:solidFill>
              <a:srgbClr val="C00000"/>
            </a:solidFill>
          </a:endParaRPr>
        </a:p>
        <a:p>
          <a:r>
            <a:rPr lang="uk-UA" sz="1200" b="1" dirty="0" smtClean="0">
              <a:solidFill>
                <a:srgbClr val="C00000"/>
              </a:solidFill>
            </a:rPr>
            <a:t>міфологеми</a:t>
          </a:r>
          <a:endParaRPr lang="ru-RU" sz="1200" b="1" dirty="0">
            <a:solidFill>
              <a:srgbClr val="C00000"/>
            </a:solidFill>
          </a:endParaRPr>
        </a:p>
      </dgm:t>
    </dgm:pt>
    <dgm:pt modelId="{B17D25A4-014A-4BAE-B566-F1BB635162A2}" type="parTrans" cxnId="{69304C3C-E97D-4638-9026-EC579DD598A6}">
      <dgm:prSet/>
      <dgm:spPr/>
      <dgm:t>
        <a:bodyPr/>
        <a:lstStyle/>
        <a:p>
          <a:endParaRPr lang="ru-RU"/>
        </a:p>
      </dgm:t>
    </dgm:pt>
    <dgm:pt modelId="{C45A97DC-F23F-4F51-8420-C5D4EF92E13C}" type="sibTrans" cxnId="{69304C3C-E97D-4638-9026-EC579DD598A6}">
      <dgm:prSet/>
      <dgm:spPr/>
      <dgm:t>
        <a:bodyPr/>
        <a:lstStyle/>
        <a:p>
          <a:endParaRPr lang="ru-RU"/>
        </a:p>
      </dgm:t>
    </dgm:pt>
    <dgm:pt modelId="{9FCB6934-4439-4B47-A83B-FBA906FBA1EB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Архетип - символ</a:t>
          </a:r>
          <a:endParaRPr lang="ru-RU" sz="1200" b="1" dirty="0">
            <a:solidFill>
              <a:srgbClr val="C00000"/>
            </a:solidFill>
          </a:endParaRPr>
        </a:p>
      </dgm:t>
    </dgm:pt>
    <dgm:pt modelId="{C4D40554-86E6-4A32-B36E-2E85F9E7971E}" type="parTrans" cxnId="{F8C80451-CD6C-4EA2-9C65-D2585DECB961}">
      <dgm:prSet/>
      <dgm:spPr/>
      <dgm:t>
        <a:bodyPr/>
        <a:lstStyle/>
        <a:p>
          <a:endParaRPr lang="ru-RU"/>
        </a:p>
      </dgm:t>
    </dgm:pt>
    <dgm:pt modelId="{A82A2204-A4BE-4ECA-A1A3-8B0C79805EB6}" type="sibTrans" cxnId="{F8C80451-CD6C-4EA2-9C65-D2585DECB961}">
      <dgm:prSet/>
      <dgm:spPr/>
      <dgm:t>
        <a:bodyPr/>
        <a:lstStyle/>
        <a:p>
          <a:endParaRPr lang="ru-RU"/>
        </a:p>
      </dgm:t>
    </dgm:pt>
    <dgm:pt modelId="{267CBECA-19CE-456A-BB96-17FEAF74EAE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4800" dirty="0">
            <a:solidFill>
              <a:schemeClr val="bg2"/>
            </a:solidFill>
          </a:endParaRPr>
        </a:p>
      </dgm:t>
    </dgm:pt>
    <dgm:pt modelId="{E0FDFCC1-32C8-4308-8D60-BD43CE026D0D}" type="sibTrans" cxnId="{1117F965-10A2-41ED-AA8D-C5A47DB924F1}">
      <dgm:prSet/>
      <dgm:spPr/>
      <dgm:t>
        <a:bodyPr/>
        <a:lstStyle/>
        <a:p>
          <a:endParaRPr lang="ru-RU"/>
        </a:p>
      </dgm:t>
    </dgm:pt>
    <dgm:pt modelId="{8DF90F20-74EB-4478-8014-5B8804317916}" type="parTrans" cxnId="{1117F965-10A2-41ED-AA8D-C5A47DB924F1}">
      <dgm:prSet/>
      <dgm:spPr/>
      <dgm:t>
        <a:bodyPr/>
        <a:lstStyle/>
        <a:p>
          <a:endParaRPr lang="ru-RU"/>
        </a:p>
      </dgm:t>
    </dgm:pt>
    <dgm:pt modelId="{25D7F01B-8B75-4D22-B7DC-2B6231FC6E36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Біблійні образи –</a:t>
          </a:r>
        </a:p>
        <a:p>
          <a:r>
            <a:rPr lang="uk-UA" sz="1200" b="1" dirty="0" smtClean="0">
              <a:solidFill>
                <a:srgbClr val="C00000"/>
              </a:solidFill>
            </a:rPr>
            <a:t>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73E082E8-9D98-40D8-B974-04668C16BB44}" type="parTrans" cxnId="{DDFDB073-E1A3-460D-9B10-12D1D543DE93}">
      <dgm:prSet/>
      <dgm:spPr/>
      <dgm:t>
        <a:bodyPr/>
        <a:lstStyle/>
        <a:p>
          <a:endParaRPr lang="ru-RU"/>
        </a:p>
      </dgm:t>
    </dgm:pt>
    <dgm:pt modelId="{9A280AD6-4802-4C4D-9B87-020394E34813}" type="sibTrans" cxnId="{DDFDB073-E1A3-460D-9B10-12D1D543DE93}">
      <dgm:prSet/>
      <dgm:spPr/>
      <dgm:t>
        <a:bodyPr/>
        <a:lstStyle/>
        <a:p>
          <a:endParaRPr lang="ru-RU"/>
        </a:p>
      </dgm:t>
    </dgm:pt>
    <dgm:pt modelId="{F94F3D7F-C734-4688-9CC0-12A4F573D3E4}" type="pres">
      <dgm:prSet presAssocID="{4CEFF07C-F09D-4B09-990F-4FCEC9954E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529EDC-63D4-427D-9835-6C5521D310AD}" type="pres">
      <dgm:prSet presAssocID="{267CBECA-19CE-456A-BB96-17FEAF74EAE9}" presName="centerShape" presStyleLbl="node0" presStyleIdx="0" presStyleCnt="1" custScaleX="74131" custScaleY="94310" custLinFactNeighborX="-156" custLinFactNeighborY="-1753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EA18C7B-C096-4AE6-831E-13CB08DE0E6E}" type="pres">
      <dgm:prSet presAssocID="{C4D40554-86E6-4A32-B36E-2E85F9E7971E}" presName="Name9" presStyleLbl="parChTrans1D2" presStyleIdx="0" presStyleCnt="7"/>
      <dgm:spPr/>
      <dgm:t>
        <a:bodyPr/>
        <a:lstStyle/>
        <a:p>
          <a:endParaRPr lang="ru-RU"/>
        </a:p>
      </dgm:t>
    </dgm:pt>
    <dgm:pt modelId="{1400539C-E32F-42E4-B712-8046940306F2}" type="pres">
      <dgm:prSet presAssocID="{C4D40554-86E6-4A32-B36E-2E85F9E7971E}" presName="connTx" presStyleLbl="parChTrans1D2" presStyleIdx="0" presStyleCnt="7"/>
      <dgm:spPr/>
      <dgm:t>
        <a:bodyPr/>
        <a:lstStyle/>
        <a:p>
          <a:endParaRPr lang="ru-RU"/>
        </a:p>
      </dgm:t>
    </dgm:pt>
    <dgm:pt modelId="{D45560C2-36A8-4901-9ADE-C845D485053A}" type="pres">
      <dgm:prSet presAssocID="{9FCB6934-4439-4B47-A83B-FBA906FBA1EB}" presName="node" presStyleLbl="node1" presStyleIdx="0" presStyleCnt="7" custScaleX="121000" custScaleY="121000" custRadScaleRad="104673" custRadScaleInc="8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CAC0E-B9CA-4C35-865E-93F2DF34FDC2}" type="pres">
      <dgm:prSet presAssocID="{B17D25A4-014A-4BAE-B566-F1BB635162A2}" presName="Name9" presStyleLbl="parChTrans1D2" presStyleIdx="1" presStyleCnt="7"/>
      <dgm:spPr/>
      <dgm:t>
        <a:bodyPr/>
        <a:lstStyle/>
        <a:p>
          <a:endParaRPr lang="ru-RU"/>
        </a:p>
      </dgm:t>
    </dgm:pt>
    <dgm:pt modelId="{54E94AC1-D3CE-4A69-B512-BCC2282B6488}" type="pres">
      <dgm:prSet presAssocID="{B17D25A4-014A-4BAE-B566-F1BB635162A2}" presName="connTx" presStyleLbl="parChTrans1D2" presStyleIdx="1" presStyleCnt="7"/>
      <dgm:spPr/>
      <dgm:t>
        <a:bodyPr/>
        <a:lstStyle/>
        <a:p>
          <a:endParaRPr lang="ru-RU"/>
        </a:p>
      </dgm:t>
    </dgm:pt>
    <dgm:pt modelId="{699379BB-3E7C-446C-902A-E6D4CD79AD0B}" type="pres">
      <dgm:prSet presAssocID="{A8026B71-0226-4F86-A070-12985E4D1E60}" presName="node" presStyleLbl="node1" presStyleIdx="1" presStyleCnt="7" custScaleX="121001" custScaleY="121001" custRadScaleRad="114405" custRadScaleInc="-4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A4BCC-AD23-4DB3-B412-C53644DA4A7A}" type="pres">
      <dgm:prSet presAssocID="{73E082E8-9D98-40D8-B974-04668C16BB44}" presName="Name9" presStyleLbl="parChTrans1D2" presStyleIdx="2" presStyleCnt="7"/>
      <dgm:spPr/>
      <dgm:t>
        <a:bodyPr/>
        <a:lstStyle/>
        <a:p>
          <a:endParaRPr lang="ru-RU"/>
        </a:p>
      </dgm:t>
    </dgm:pt>
    <dgm:pt modelId="{89ADCEA1-3079-44BE-BD11-EE786B52C19F}" type="pres">
      <dgm:prSet presAssocID="{73E082E8-9D98-40D8-B974-04668C16BB44}" presName="connTx" presStyleLbl="parChTrans1D2" presStyleIdx="2" presStyleCnt="7"/>
      <dgm:spPr/>
      <dgm:t>
        <a:bodyPr/>
        <a:lstStyle/>
        <a:p>
          <a:endParaRPr lang="ru-RU"/>
        </a:p>
      </dgm:t>
    </dgm:pt>
    <dgm:pt modelId="{7055E182-4CFC-44F3-856C-072C1F38E1F5}" type="pres">
      <dgm:prSet presAssocID="{25D7F01B-8B75-4D22-B7DC-2B6231FC6E36}" presName="node" presStyleLbl="node1" presStyleIdx="2" presStyleCnt="7" custScaleX="121000" custScaleY="121000" custRadScaleRad="95156" custRadScaleInc="-16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F6B6C-D361-44A3-B74A-ACE82F2848A0}" type="pres">
      <dgm:prSet presAssocID="{5309E67C-3016-458F-AE8A-434858C1F92E}" presName="Name9" presStyleLbl="parChTrans1D2" presStyleIdx="3" presStyleCnt="7"/>
      <dgm:spPr/>
      <dgm:t>
        <a:bodyPr/>
        <a:lstStyle/>
        <a:p>
          <a:endParaRPr lang="ru-RU"/>
        </a:p>
      </dgm:t>
    </dgm:pt>
    <dgm:pt modelId="{D908F9CF-8EB4-4EFC-B2D0-8986E057FAEE}" type="pres">
      <dgm:prSet presAssocID="{5309E67C-3016-458F-AE8A-434858C1F92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FE41CBD1-BA7D-499F-B248-BF22BF6F620D}" type="pres">
      <dgm:prSet presAssocID="{3CB3A392-B928-4C34-9930-3EB28FB8F43B}" presName="node" presStyleLbl="node1" presStyleIdx="3" presStyleCnt="7" custScaleX="121001" custScaleY="121001" custRadScaleRad="108741" custRadScaleInc="-9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7E72E-BED2-4CCE-ACE1-9492BD55DF43}" type="pres">
      <dgm:prSet presAssocID="{FABC5D77-D8E6-4692-8D03-7CE77088959F}" presName="Name9" presStyleLbl="parChTrans1D2" presStyleIdx="4" presStyleCnt="7"/>
      <dgm:spPr/>
      <dgm:t>
        <a:bodyPr/>
        <a:lstStyle/>
        <a:p>
          <a:endParaRPr lang="ru-RU"/>
        </a:p>
      </dgm:t>
    </dgm:pt>
    <dgm:pt modelId="{B9446BD5-01FC-419C-BDDA-D22C7F80006F}" type="pres">
      <dgm:prSet presAssocID="{FABC5D77-D8E6-4692-8D03-7CE77088959F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0F8BABF-EDD6-4134-890C-CE3C70B558CE}" type="pres">
      <dgm:prSet presAssocID="{0219DAE3-9A55-41D2-99C5-13AD5CBD279A}" presName="node" presStyleLbl="node1" presStyleIdx="4" presStyleCnt="7" custScaleX="121001" custScaleY="121001" custRadScaleRad="105327" custRadScaleInc="-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4EA1B-49C2-4DB6-81C4-9A7E148E735E}" type="pres">
      <dgm:prSet presAssocID="{99FAFD54-37A4-46DB-8130-A0CE1C4CD4C0}" presName="Name9" presStyleLbl="parChTrans1D2" presStyleIdx="5" presStyleCnt="7"/>
      <dgm:spPr/>
      <dgm:t>
        <a:bodyPr/>
        <a:lstStyle/>
        <a:p>
          <a:endParaRPr lang="ru-RU"/>
        </a:p>
      </dgm:t>
    </dgm:pt>
    <dgm:pt modelId="{38262751-F16E-4F25-9277-636681348AFB}" type="pres">
      <dgm:prSet presAssocID="{99FAFD54-37A4-46DB-8130-A0CE1C4CD4C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846D2E0-16B7-484C-9E4E-7477152F5901}" type="pres">
      <dgm:prSet presAssocID="{CA5920F7-6B5A-4483-B204-ED5125CE5DBF}" presName="node" presStyleLbl="node1" presStyleIdx="5" presStyleCnt="7" custScaleX="121000" custScaleY="121000" custRadScaleRad="106015" custRadScaleInc="1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CB731-8050-46D3-9D0C-AEED80F7092C}" type="pres">
      <dgm:prSet presAssocID="{D14C4A0F-8F32-46FF-BF10-E55A95C377AB}" presName="Name9" presStyleLbl="parChTrans1D2" presStyleIdx="6" presStyleCnt="7"/>
      <dgm:spPr/>
      <dgm:t>
        <a:bodyPr/>
        <a:lstStyle/>
        <a:p>
          <a:endParaRPr lang="ru-RU"/>
        </a:p>
      </dgm:t>
    </dgm:pt>
    <dgm:pt modelId="{5635E42C-5F67-479B-88D7-E8F0A2D4E241}" type="pres">
      <dgm:prSet presAssocID="{D14C4A0F-8F32-46FF-BF10-E55A95C377A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3A1D0AD-1528-4D37-9C2A-8DC2DD63E8D2}" type="pres">
      <dgm:prSet presAssocID="{814B8EEC-CCE9-4FBB-9F99-7A577D3D0B71}" presName="node" presStyleLbl="node1" presStyleIdx="6" presStyleCnt="7" custScaleX="121001" custScaleY="121001" custRadScaleRad="116432" custRadScaleInc="-1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B1CF6E-C1D6-4423-B63D-FCB5EBB507EE}" type="presOf" srcId="{FABC5D77-D8E6-4692-8D03-7CE77088959F}" destId="{C807E72E-BED2-4CCE-ACE1-9492BD55DF43}" srcOrd="0" destOrd="0" presId="urn:microsoft.com/office/officeart/2005/8/layout/radial1"/>
    <dgm:cxn modelId="{04658D50-5F37-440B-A440-31E9E7925A2A}" srcId="{267CBECA-19CE-456A-BB96-17FEAF74EAE9}" destId="{0219DAE3-9A55-41D2-99C5-13AD5CBD279A}" srcOrd="4" destOrd="0" parTransId="{FABC5D77-D8E6-4692-8D03-7CE77088959F}" sibTransId="{5C1FDC8F-D7BF-45FB-819B-AC7522FE878E}"/>
    <dgm:cxn modelId="{F85AE9FD-B705-4E23-90C2-B5F867566A3D}" srcId="{267CBECA-19CE-456A-BB96-17FEAF74EAE9}" destId="{3CB3A392-B928-4C34-9930-3EB28FB8F43B}" srcOrd="3" destOrd="0" parTransId="{5309E67C-3016-458F-AE8A-434858C1F92E}" sibTransId="{5A44F76B-8553-40E4-BB05-D0962916238D}"/>
    <dgm:cxn modelId="{3F594A03-6A88-463D-BC12-EDFD4E981A40}" type="presOf" srcId="{FABC5D77-D8E6-4692-8D03-7CE77088959F}" destId="{B9446BD5-01FC-419C-BDDA-D22C7F80006F}" srcOrd="1" destOrd="0" presId="urn:microsoft.com/office/officeart/2005/8/layout/radial1"/>
    <dgm:cxn modelId="{1117F965-10A2-41ED-AA8D-C5A47DB924F1}" srcId="{4CEFF07C-F09D-4B09-990F-4FCEC9954EBC}" destId="{267CBECA-19CE-456A-BB96-17FEAF74EAE9}" srcOrd="0" destOrd="0" parTransId="{8DF90F20-74EB-4478-8014-5B8804317916}" sibTransId="{E0FDFCC1-32C8-4308-8D60-BD43CE026D0D}"/>
    <dgm:cxn modelId="{864ACE7E-16BF-4EA3-909A-2199C6E3555C}" srcId="{267CBECA-19CE-456A-BB96-17FEAF74EAE9}" destId="{CA5920F7-6B5A-4483-B204-ED5125CE5DBF}" srcOrd="5" destOrd="0" parTransId="{99FAFD54-37A4-46DB-8130-A0CE1C4CD4C0}" sibTransId="{34C84ECC-E8B6-4674-B8D3-35794588FA29}"/>
    <dgm:cxn modelId="{3018E674-CEA8-4259-9B3B-99A3AD7EAE89}" type="presOf" srcId="{5309E67C-3016-458F-AE8A-434858C1F92E}" destId="{48AF6B6C-D361-44A3-B74A-ACE82F2848A0}" srcOrd="0" destOrd="0" presId="urn:microsoft.com/office/officeart/2005/8/layout/radial1"/>
    <dgm:cxn modelId="{358C46BD-9E05-4D81-A10F-82367058AA53}" type="presOf" srcId="{0219DAE3-9A55-41D2-99C5-13AD5CBD279A}" destId="{60F8BABF-EDD6-4134-890C-CE3C70B558CE}" srcOrd="0" destOrd="0" presId="urn:microsoft.com/office/officeart/2005/8/layout/radial1"/>
    <dgm:cxn modelId="{11FBEBAE-1351-40D8-A9F7-6ED436DBF5F6}" type="presOf" srcId="{C4D40554-86E6-4A32-B36E-2E85F9E7971E}" destId="{1400539C-E32F-42E4-B712-8046940306F2}" srcOrd="1" destOrd="0" presId="urn:microsoft.com/office/officeart/2005/8/layout/radial1"/>
    <dgm:cxn modelId="{EF0B7FC6-99FD-4D61-9132-A3AD795168CB}" type="presOf" srcId="{CA5920F7-6B5A-4483-B204-ED5125CE5DBF}" destId="{1846D2E0-16B7-484C-9E4E-7477152F5901}" srcOrd="0" destOrd="0" presId="urn:microsoft.com/office/officeart/2005/8/layout/radial1"/>
    <dgm:cxn modelId="{FCF3A36F-9FF3-4B13-91DE-8C80DF86BE81}" type="presOf" srcId="{73E082E8-9D98-40D8-B974-04668C16BB44}" destId="{6F2A4BCC-AD23-4DB3-B412-C53644DA4A7A}" srcOrd="0" destOrd="0" presId="urn:microsoft.com/office/officeart/2005/8/layout/radial1"/>
    <dgm:cxn modelId="{DDFDB073-E1A3-460D-9B10-12D1D543DE93}" srcId="{267CBECA-19CE-456A-BB96-17FEAF74EAE9}" destId="{25D7F01B-8B75-4D22-B7DC-2B6231FC6E36}" srcOrd="2" destOrd="0" parTransId="{73E082E8-9D98-40D8-B974-04668C16BB44}" sibTransId="{9A280AD6-4802-4C4D-9B87-020394E34813}"/>
    <dgm:cxn modelId="{4C81750B-E3F4-4275-A307-423838F764D5}" type="presOf" srcId="{5309E67C-3016-458F-AE8A-434858C1F92E}" destId="{D908F9CF-8EB4-4EFC-B2D0-8986E057FAEE}" srcOrd="1" destOrd="0" presId="urn:microsoft.com/office/officeart/2005/8/layout/radial1"/>
    <dgm:cxn modelId="{04F4F02D-ACC5-4370-914F-28C49CA1F63A}" type="presOf" srcId="{D14C4A0F-8F32-46FF-BF10-E55A95C377AB}" destId="{5635E42C-5F67-479B-88D7-E8F0A2D4E241}" srcOrd="1" destOrd="0" presId="urn:microsoft.com/office/officeart/2005/8/layout/radial1"/>
    <dgm:cxn modelId="{B16E7684-2007-4CD3-9583-150BF4B73358}" type="presOf" srcId="{99FAFD54-37A4-46DB-8130-A0CE1C4CD4C0}" destId="{38262751-F16E-4F25-9277-636681348AFB}" srcOrd="1" destOrd="0" presId="urn:microsoft.com/office/officeart/2005/8/layout/radial1"/>
    <dgm:cxn modelId="{CC95E6A8-2178-4598-BF48-E17B438C2C4C}" type="presOf" srcId="{3CB3A392-B928-4C34-9930-3EB28FB8F43B}" destId="{FE41CBD1-BA7D-499F-B248-BF22BF6F620D}" srcOrd="0" destOrd="0" presId="urn:microsoft.com/office/officeart/2005/8/layout/radial1"/>
    <dgm:cxn modelId="{4DF2F125-AD9E-441B-8961-EFA166D1E928}" type="presOf" srcId="{C4D40554-86E6-4A32-B36E-2E85F9E7971E}" destId="{DEA18C7B-C096-4AE6-831E-13CB08DE0E6E}" srcOrd="0" destOrd="0" presId="urn:microsoft.com/office/officeart/2005/8/layout/radial1"/>
    <dgm:cxn modelId="{F8C80451-CD6C-4EA2-9C65-D2585DECB961}" srcId="{267CBECA-19CE-456A-BB96-17FEAF74EAE9}" destId="{9FCB6934-4439-4B47-A83B-FBA906FBA1EB}" srcOrd="0" destOrd="0" parTransId="{C4D40554-86E6-4A32-B36E-2E85F9E7971E}" sibTransId="{A82A2204-A4BE-4ECA-A1A3-8B0C79805EB6}"/>
    <dgm:cxn modelId="{88654E4A-CEAA-48E2-9B96-401B4A1972B8}" srcId="{267CBECA-19CE-456A-BB96-17FEAF74EAE9}" destId="{814B8EEC-CCE9-4FBB-9F99-7A577D3D0B71}" srcOrd="6" destOrd="0" parTransId="{D14C4A0F-8F32-46FF-BF10-E55A95C377AB}" sibTransId="{A8CE5640-260B-41F1-AD93-2A15BD74F095}"/>
    <dgm:cxn modelId="{69304C3C-E97D-4638-9026-EC579DD598A6}" srcId="{267CBECA-19CE-456A-BB96-17FEAF74EAE9}" destId="{A8026B71-0226-4F86-A070-12985E4D1E60}" srcOrd="1" destOrd="0" parTransId="{B17D25A4-014A-4BAE-B566-F1BB635162A2}" sibTransId="{C45A97DC-F23F-4F51-8420-C5D4EF92E13C}"/>
    <dgm:cxn modelId="{BE42CE43-87E8-4703-B3C0-905EA51AD153}" type="presOf" srcId="{4CEFF07C-F09D-4B09-990F-4FCEC9954EBC}" destId="{F94F3D7F-C734-4688-9CC0-12A4F573D3E4}" srcOrd="0" destOrd="0" presId="urn:microsoft.com/office/officeart/2005/8/layout/radial1"/>
    <dgm:cxn modelId="{1CD7C7EF-724B-40F3-8C1A-B6DE771B07AE}" type="presOf" srcId="{9FCB6934-4439-4B47-A83B-FBA906FBA1EB}" destId="{D45560C2-36A8-4901-9ADE-C845D485053A}" srcOrd="0" destOrd="0" presId="urn:microsoft.com/office/officeart/2005/8/layout/radial1"/>
    <dgm:cxn modelId="{A9E8450E-1B7B-4932-8D72-A9C893074A62}" type="presOf" srcId="{814B8EEC-CCE9-4FBB-9F99-7A577D3D0B71}" destId="{53A1D0AD-1528-4D37-9C2A-8DC2DD63E8D2}" srcOrd="0" destOrd="0" presId="urn:microsoft.com/office/officeart/2005/8/layout/radial1"/>
    <dgm:cxn modelId="{32709502-934E-4EEB-B0BB-CE030CDB9FC8}" type="presOf" srcId="{99FAFD54-37A4-46DB-8130-A0CE1C4CD4C0}" destId="{EC64EA1B-49C2-4DB6-81C4-9A7E148E735E}" srcOrd="0" destOrd="0" presId="urn:microsoft.com/office/officeart/2005/8/layout/radial1"/>
    <dgm:cxn modelId="{0346DB3A-2453-4BD8-9A14-5C1DD15F86DC}" type="presOf" srcId="{25D7F01B-8B75-4D22-B7DC-2B6231FC6E36}" destId="{7055E182-4CFC-44F3-856C-072C1F38E1F5}" srcOrd="0" destOrd="0" presId="urn:microsoft.com/office/officeart/2005/8/layout/radial1"/>
    <dgm:cxn modelId="{4F597535-4E26-45CA-A65A-9BA5B692D8C5}" type="presOf" srcId="{B17D25A4-014A-4BAE-B566-F1BB635162A2}" destId="{54E94AC1-D3CE-4A69-B512-BCC2282B6488}" srcOrd="1" destOrd="0" presId="urn:microsoft.com/office/officeart/2005/8/layout/radial1"/>
    <dgm:cxn modelId="{10AF0373-CCC0-4068-935F-2EBFB9A39046}" type="presOf" srcId="{267CBECA-19CE-456A-BB96-17FEAF74EAE9}" destId="{53529EDC-63D4-427D-9835-6C5521D310AD}" srcOrd="0" destOrd="0" presId="urn:microsoft.com/office/officeart/2005/8/layout/radial1"/>
    <dgm:cxn modelId="{F3E9F50D-9970-48CE-BDE5-92A06CA7250F}" type="presOf" srcId="{D14C4A0F-8F32-46FF-BF10-E55A95C377AB}" destId="{162CB731-8050-46D3-9D0C-AEED80F7092C}" srcOrd="0" destOrd="0" presId="urn:microsoft.com/office/officeart/2005/8/layout/radial1"/>
    <dgm:cxn modelId="{F272AE4B-C9FD-428A-A06E-3AA93ADC17E5}" type="presOf" srcId="{A8026B71-0226-4F86-A070-12985E4D1E60}" destId="{699379BB-3E7C-446C-902A-E6D4CD79AD0B}" srcOrd="0" destOrd="0" presId="urn:microsoft.com/office/officeart/2005/8/layout/radial1"/>
    <dgm:cxn modelId="{021A96A9-09B4-440C-83DF-3AD313552203}" type="presOf" srcId="{B17D25A4-014A-4BAE-B566-F1BB635162A2}" destId="{622CAC0E-B9CA-4C35-865E-93F2DF34FDC2}" srcOrd="0" destOrd="0" presId="urn:microsoft.com/office/officeart/2005/8/layout/radial1"/>
    <dgm:cxn modelId="{0B5F6656-95DD-456B-B1C3-445CB724B67B}" type="presOf" srcId="{73E082E8-9D98-40D8-B974-04668C16BB44}" destId="{89ADCEA1-3079-44BE-BD11-EE786B52C19F}" srcOrd="1" destOrd="0" presId="urn:microsoft.com/office/officeart/2005/8/layout/radial1"/>
    <dgm:cxn modelId="{8F2D2AF1-B84F-4D8D-8660-6B4FBDD038C8}" type="presParOf" srcId="{F94F3D7F-C734-4688-9CC0-12A4F573D3E4}" destId="{53529EDC-63D4-427D-9835-6C5521D310AD}" srcOrd="0" destOrd="0" presId="urn:microsoft.com/office/officeart/2005/8/layout/radial1"/>
    <dgm:cxn modelId="{89771A30-B69C-4D18-A23B-70748BEF3F7D}" type="presParOf" srcId="{F94F3D7F-C734-4688-9CC0-12A4F573D3E4}" destId="{DEA18C7B-C096-4AE6-831E-13CB08DE0E6E}" srcOrd="1" destOrd="0" presId="urn:microsoft.com/office/officeart/2005/8/layout/radial1"/>
    <dgm:cxn modelId="{07DA74F7-E0C9-464A-92EC-3F6CA598E616}" type="presParOf" srcId="{DEA18C7B-C096-4AE6-831E-13CB08DE0E6E}" destId="{1400539C-E32F-42E4-B712-8046940306F2}" srcOrd="0" destOrd="0" presId="urn:microsoft.com/office/officeart/2005/8/layout/radial1"/>
    <dgm:cxn modelId="{D1C08793-21A6-480E-96ED-284BDF31FCEC}" type="presParOf" srcId="{F94F3D7F-C734-4688-9CC0-12A4F573D3E4}" destId="{D45560C2-36A8-4901-9ADE-C845D485053A}" srcOrd="2" destOrd="0" presId="urn:microsoft.com/office/officeart/2005/8/layout/radial1"/>
    <dgm:cxn modelId="{B5A3CB7A-02A3-4295-B613-E8547407CEA9}" type="presParOf" srcId="{F94F3D7F-C734-4688-9CC0-12A4F573D3E4}" destId="{622CAC0E-B9CA-4C35-865E-93F2DF34FDC2}" srcOrd="3" destOrd="0" presId="urn:microsoft.com/office/officeart/2005/8/layout/radial1"/>
    <dgm:cxn modelId="{C9E8F00E-34F5-498C-9548-775F9D0529D5}" type="presParOf" srcId="{622CAC0E-B9CA-4C35-865E-93F2DF34FDC2}" destId="{54E94AC1-D3CE-4A69-B512-BCC2282B6488}" srcOrd="0" destOrd="0" presId="urn:microsoft.com/office/officeart/2005/8/layout/radial1"/>
    <dgm:cxn modelId="{CDEBE8BA-40E8-4298-AD93-5CB713142788}" type="presParOf" srcId="{F94F3D7F-C734-4688-9CC0-12A4F573D3E4}" destId="{699379BB-3E7C-446C-902A-E6D4CD79AD0B}" srcOrd="4" destOrd="0" presId="urn:microsoft.com/office/officeart/2005/8/layout/radial1"/>
    <dgm:cxn modelId="{97826404-662C-4958-89D0-78C54F168F66}" type="presParOf" srcId="{F94F3D7F-C734-4688-9CC0-12A4F573D3E4}" destId="{6F2A4BCC-AD23-4DB3-B412-C53644DA4A7A}" srcOrd="5" destOrd="0" presId="urn:microsoft.com/office/officeart/2005/8/layout/radial1"/>
    <dgm:cxn modelId="{5A61CAA8-6F35-480B-80AC-507D6C96541E}" type="presParOf" srcId="{6F2A4BCC-AD23-4DB3-B412-C53644DA4A7A}" destId="{89ADCEA1-3079-44BE-BD11-EE786B52C19F}" srcOrd="0" destOrd="0" presId="urn:microsoft.com/office/officeart/2005/8/layout/radial1"/>
    <dgm:cxn modelId="{E5241A07-B5A5-4719-8F86-C55C1797AF2F}" type="presParOf" srcId="{F94F3D7F-C734-4688-9CC0-12A4F573D3E4}" destId="{7055E182-4CFC-44F3-856C-072C1F38E1F5}" srcOrd="6" destOrd="0" presId="urn:microsoft.com/office/officeart/2005/8/layout/radial1"/>
    <dgm:cxn modelId="{1C1B5811-D252-46CD-8A1E-5C0ADB901357}" type="presParOf" srcId="{F94F3D7F-C734-4688-9CC0-12A4F573D3E4}" destId="{48AF6B6C-D361-44A3-B74A-ACE82F2848A0}" srcOrd="7" destOrd="0" presId="urn:microsoft.com/office/officeart/2005/8/layout/radial1"/>
    <dgm:cxn modelId="{CFB87C28-703E-4467-9DD1-42D47FCBEB03}" type="presParOf" srcId="{48AF6B6C-D361-44A3-B74A-ACE82F2848A0}" destId="{D908F9CF-8EB4-4EFC-B2D0-8986E057FAEE}" srcOrd="0" destOrd="0" presId="urn:microsoft.com/office/officeart/2005/8/layout/radial1"/>
    <dgm:cxn modelId="{B7011BA4-63F3-4CDC-8CF1-8E9828D12778}" type="presParOf" srcId="{F94F3D7F-C734-4688-9CC0-12A4F573D3E4}" destId="{FE41CBD1-BA7D-499F-B248-BF22BF6F620D}" srcOrd="8" destOrd="0" presId="urn:microsoft.com/office/officeart/2005/8/layout/radial1"/>
    <dgm:cxn modelId="{69C46113-14A8-437D-849B-CC909319D2C7}" type="presParOf" srcId="{F94F3D7F-C734-4688-9CC0-12A4F573D3E4}" destId="{C807E72E-BED2-4CCE-ACE1-9492BD55DF43}" srcOrd="9" destOrd="0" presId="urn:microsoft.com/office/officeart/2005/8/layout/radial1"/>
    <dgm:cxn modelId="{0A1E232A-4575-42A5-8054-A11D8D476DD0}" type="presParOf" srcId="{C807E72E-BED2-4CCE-ACE1-9492BD55DF43}" destId="{B9446BD5-01FC-419C-BDDA-D22C7F80006F}" srcOrd="0" destOrd="0" presId="urn:microsoft.com/office/officeart/2005/8/layout/radial1"/>
    <dgm:cxn modelId="{5F1E77E2-E879-40BD-A60F-2ECCBD6C3D68}" type="presParOf" srcId="{F94F3D7F-C734-4688-9CC0-12A4F573D3E4}" destId="{60F8BABF-EDD6-4134-890C-CE3C70B558CE}" srcOrd="10" destOrd="0" presId="urn:microsoft.com/office/officeart/2005/8/layout/radial1"/>
    <dgm:cxn modelId="{041578C6-9E90-492C-B0C4-3EAF5183C275}" type="presParOf" srcId="{F94F3D7F-C734-4688-9CC0-12A4F573D3E4}" destId="{EC64EA1B-49C2-4DB6-81C4-9A7E148E735E}" srcOrd="11" destOrd="0" presId="urn:microsoft.com/office/officeart/2005/8/layout/radial1"/>
    <dgm:cxn modelId="{0846C0D6-9D23-41D1-B734-FE64EE6A1970}" type="presParOf" srcId="{EC64EA1B-49C2-4DB6-81C4-9A7E148E735E}" destId="{38262751-F16E-4F25-9277-636681348AFB}" srcOrd="0" destOrd="0" presId="urn:microsoft.com/office/officeart/2005/8/layout/radial1"/>
    <dgm:cxn modelId="{F878143D-C0F2-4579-8370-824841D3A177}" type="presParOf" srcId="{F94F3D7F-C734-4688-9CC0-12A4F573D3E4}" destId="{1846D2E0-16B7-484C-9E4E-7477152F5901}" srcOrd="12" destOrd="0" presId="urn:microsoft.com/office/officeart/2005/8/layout/radial1"/>
    <dgm:cxn modelId="{3497AB78-D373-4703-88F0-48FF9EC8FDBC}" type="presParOf" srcId="{F94F3D7F-C734-4688-9CC0-12A4F573D3E4}" destId="{162CB731-8050-46D3-9D0C-AEED80F7092C}" srcOrd="13" destOrd="0" presId="urn:microsoft.com/office/officeart/2005/8/layout/radial1"/>
    <dgm:cxn modelId="{64960D21-3E6A-49ED-93EC-1298B02F09ED}" type="presParOf" srcId="{162CB731-8050-46D3-9D0C-AEED80F7092C}" destId="{5635E42C-5F67-479B-88D7-E8F0A2D4E241}" srcOrd="0" destOrd="0" presId="urn:microsoft.com/office/officeart/2005/8/layout/radial1"/>
    <dgm:cxn modelId="{7B80571E-1409-41C6-8816-79482751F765}" type="presParOf" srcId="{F94F3D7F-C734-4688-9CC0-12A4F573D3E4}" destId="{53A1D0AD-1528-4D37-9C2A-8DC2DD63E8D2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EFF07C-F09D-4B09-990F-4FCEC9954EBC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B3A392-B928-4C34-9930-3EB28FB8F43B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Тваринні </a:t>
          </a:r>
        </a:p>
        <a:p>
          <a:r>
            <a:rPr lang="uk-UA" sz="1200" b="1" dirty="0" err="1" smtClean="0">
              <a:solidFill>
                <a:srgbClr val="C00000"/>
              </a:solidFill>
            </a:rPr>
            <a:t>образи-</a:t>
          </a:r>
          <a:r>
            <a:rPr lang="uk-UA" sz="1200" b="1" dirty="0" smtClean="0">
              <a:solidFill>
                <a:srgbClr val="C00000"/>
              </a:solidFill>
            </a:rPr>
            <a:t> 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5309E67C-3016-458F-AE8A-434858C1F92E}" type="parTrans" cxnId="{F85AE9FD-B705-4E23-90C2-B5F867566A3D}">
      <dgm:prSet/>
      <dgm:spPr/>
      <dgm:t>
        <a:bodyPr/>
        <a:lstStyle/>
        <a:p>
          <a:endParaRPr lang="ru-RU"/>
        </a:p>
      </dgm:t>
    </dgm:pt>
    <dgm:pt modelId="{5A44F76B-8553-40E4-BB05-D0962916238D}" type="sibTrans" cxnId="{F85AE9FD-B705-4E23-90C2-B5F867566A3D}">
      <dgm:prSet/>
      <dgm:spPr/>
      <dgm:t>
        <a:bodyPr/>
        <a:lstStyle/>
        <a:p>
          <a:endParaRPr lang="ru-RU"/>
        </a:p>
      </dgm:t>
    </dgm:pt>
    <dgm:pt modelId="{0219DAE3-9A55-41D2-99C5-13AD5CBD279A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Рослинні     образи –</a:t>
          </a:r>
        </a:p>
        <a:p>
          <a:r>
            <a:rPr lang="uk-UA" sz="1200" b="1" dirty="0" smtClean="0">
              <a:solidFill>
                <a:srgbClr val="C00000"/>
              </a:solidFill>
            </a:rPr>
            <a:t>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FABC5D77-D8E6-4692-8D03-7CE77088959F}" type="parTrans" cxnId="{04658D50-5F37-440B-A440-31E9E7925A2A}">
      <dgm:prSet/>
      <dgm:spPr/>
      <dgm:t>
        <a:bodyPr/>
        <a:lstStyle/>
        <a:p>
          <a:endParaRPr lang="ru-RU"/>
        </a:p>
      </dgm:t>
    </dgm:pt>
    <dgm:pt modelId="{5C1FDC8F-D7BF-45FB-819B-AC7522FE878E}" type="sibTrans" cxnId="{04658D50-5F37-440B-A440-31E9E7925A2A}">
      <dgm:prSet/>
      <dgm:spPr/>
      <dgm:t>
        <a:bodyPr/>
        <a:lstStyle/>
        <a:p>
          <a:endParaRPr lang="ru-RU"/>
        </a:p>
      </dgm:t>
    </dgm:pt>
    <dgm:pt modelId="{CA5920F7-6B5A-4483-B204-ED5125CE5DBF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Символи </a:t>
          </a:r>
          <a:r>
            <a:rPr lang="uk-UA" sz="1200" b="1" dirty="0" err="1" smtClean="0">
              <a:solidFill>
                <a:srgbClr val="C00000"/>
              </a:solidFill>
            </a:rPr>
            <a:t>–довкілля</a:t>
          </a:r>
          <a:endParaRPr lang="uk-UA" sz="1200" b="1" dirty="0" smtClean="0">
            <a:solidFill>
              <a:srgbClr val="C00000"/>
            </a:solidFill>
          </a:endParaRPr>
        </a:p>
        <a:p>
          <a:endParaRPr lang="ru-RU" sz="1600" b="1" dirty="0">
            <a:solidFill>
              <a:srgbClr val="C00000"/>
            </a:solidFill>
          </a:endParaRPr>
        </a:p>
      </dgm:t>
    </dgm:pt>
    <dgm:pt modelId="{99FAFD54-37A4-46DB-8130-A0CE1C4CD4C0}" type="parTrans" cxnId="{864ACE7E-16BF-4EA3-909A-2199C6E3555C}">
      <dgm:prSet/>
      <dgm:spPr/>
      <dgm:t>
        <a:bodyPr/>
        <a:lstStyle/>
        <a:p>
          <a:endParaRPr lang="ru-RU"/>
        </a:p>
      </dgm:t>
    </dgm:pt>
    <dgm:pt modelId="{34C84ECC-E8B6-4674-B8D3-35794588FA29}" type="sibTrans" cxnId="{864ACE7E-16BF-4EA3-909A-2199C6E3555C}">
      <dgm:prSet/>
      <dgm:spPr/>
      <dgm:t>
        <a:bodyPr/>
        <a:lstStyle/>
        <a:p>
          <a:endParaRPr lang="ru-RU"/>
        </a:p>
      </dgm:t>
    </dgm:pt>
    <dgm:pt modelId="{814B8EEC-CCE9-4FBB-9F99-7A577D3D0B71}">
      <dgm:prSet phldrT="[Текст]"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Космогонічні</a:t>
          </a:r>
        </a:p>
        <a:p>
          <a:r>
            <a:rPr lang="uk-UA" sz="1200" b="1" dirty="0" smtClean="0">
              <a:solidFill>
                <a:srgbClr val="C00000"/>
              </a:solidFill>
            </a:rPr>
            <a:t>символи</a:t>
          </a:r>
          <a:endParaRPr lang="ru-RU" sz="1200" b="1" dirty="0">
            <a:solidFill>
              <a:srgbClr val="C00000"/>
            </a:solidFill>
          </a:endParaRPr>
        </a:p>
      </dgm:t>
    </dgm:pt>
    <dgm:pt modelId="{D14C4A0F-8F32-46FF-BF10-E55A95C377AB}" type="parTrans" cxnId="{88654E4A-CEAA-48E2-9B96-401B4A1972B8}">
      <dgm:prSet/>
      <dgm:spPr/>
      <dgm:t>
        <a:bodyPr/>
        <a:lstStyle/>
        <a:p>
          <a:endParaRPr lang="ru-RU"/>
        </a:p>
      </dgm:t>
    </dgm:pt>
    <dgm:pt modelId="{A8CE5640-260B-41F1-AD93-2A15BD74F095}" type="sibTrans" cxnId="{88654E4A-CEAA-48E2-9B96-401B4A1972B8}">
      <dgm:prSet/>
      <dgm:spPr/>
      <dgm:t>
        <a:bodyPr/>
        <a:lstStyle/>
        <a:p>
          <a:endParaRPr lang="ru-RU"/>
        </a:p>
      </dgm:t>
    </dgm:pt>
    <dgm:pt modelId="{A8026B71-0226-4F86-A070-12985E4D1E60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pPr lvl="0"/>
          <a:r>
            <a:rPr lang="uk-UA" sz="1200" b="1" dirty="0" smtClean="0">
              <a:solidFill>
                <a:srgbClr val="C00000"/>
              </a:solidFill>
            </a:rPr>
            <a:t>Біблійні </a:t>
          </a:r>
        </a:p>
        <a:p>
          <a:pPr lvl="0"/>
          <a:r>
            <a:rPr lang="uk-UA" sz="1200" b="1" dirty="0" smtClean="0">
              <a:solidFill>
                <a:srgbClr val="C00000"/>
              </a:solidFill>
            </a:rPr>
            <a:t>образи –</a:t>
          </a:r>
        </a:p>
        <a:p>
          <a:pPr lvl="0"/>
          <a:r>
            <a:rPr lang="uk-UA" sz="1200" b="1" dirty="0" smtClean="0">
              <a:solidFill>
                <a:srgbClr val="C00000"/>
              </a:solidFill>
            </a:rPr>
            <a:t>символи</a:t>
          </a:r>
          <a:endParaRPr lang="ru-RU" sz="1200" b="1" dirty="0" smtClean="0">
            <a:solidFill>
              <a:srgbClr val="C00000"/>
            </a:solidFill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dirty="0">
            <a:solidFill>
              <a:srgbClr val="C00000"/>
            </a:solidFill>
          </a:endParaRPr>
        </a:p>
      </dgm:t>
    </dgm:pt>
    <dgm:pt modelId="{B17D25A4-014A-4BAE-B566-F1BB635162A2}" type="parTrans" cxnId="{69304C3C-E97D-4638-9026-EC579DD598A6}">
      <dgm:prSet/>
      <dgm:spPr/>
      <dgm:t>
        <a:bodyPr/>
        <a:lstStyle/>
        <a:p>
          <a:endParaRPr lang="ru-RU"/>
        </a:p>
      </dgm:t>
    </dgm:pt>
    <dgm:pt modelId="{C45A97DC-F23F-4F51-8420-C5D4EF92E13C}" type="sibTrans" cxnId="{69304C3C-E97D-4638-9026-EC579DD598A6}">
      <dgm:prSet/>
      <dgm:spPr/>
      <dgm:t>
        <a:bodyPr/>
        <a:lstStyle/>
        <a:p>
          <a:endParaRPr lang="ru-RU"/>
        </a:p>
      </dgm:t>
    </dgm:pt>
    <dgm:pt modelId="{FB3428E8-960D-4ABD-A79D-F1DD03577E20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200" b="1" dirty="0" smtClean="0">
              <a:solidFill>
                <a:srgbClr val="C00000"/>
              </a:solidFill>
            </a:rPr>
            <a:t>Символи </a:t>
          </a:r>
          <a:r>
            <a:rPr lang="uk-UA" sz="1200" b="1" dirty="0" err="1" smtClean="0">
              <a:solidFill>
                <a:srgbClr val="C00000"/>
              </a:solidFill>
            </a:rPr>
            <a:t>-міфологеми</a:t>
          </a:r>
          <a:endParaRPr lang="ru-RU" sz="1200" b="1" dirty="0" smtClean="0">
            <a:solidFill>
              <a:srgbClr val="C00000"/>
            </a:solidFill>
          </a:endParaRPr>
        </a:p>
        <a:p>
          <a:endParaRPr lang="ru-RU" sz="1200" b="1" dirty="0">
            <a:solidFill>
              <a:srgbClr val="C00000"/>
            </a:solidFill>
          </a:endParaRPr>
        </a:p>
      </dgm:t>
    </dgm:pt>
    <dgm:pt modelId="{FB56DECA-4384-4298-991B-8D83DF7E83CA}" type="parTrans" cxnId="{48D7A3A7-4877-443F-8E00-0F2C6EC3349A}">
      <dgm:prSet/>
      <dgm:spPr/>
      <dgm:t>
        <a:bodyPr/>
        <a:lstStyle/>
        <a:p>
          <a:endParaRPr lang="ru-RU"/>
        </a:p>
      </dgm:t>
    </dgm:pt>
    <dgm:pt modelId="{DFBB629D-AD95-4793-AAAD-C50084A43FA5}" type="sibTrans" cxnId="{48D7A3A7-4877-443F-8E00-0F2C6EC3349A}">
      <dgm:prSet/>
      <dgm:spPr/>
      <dgm:t>
        <a:bodyPr/>
        <a:lstStyle/>
        <a:p>
          <a:endParaRPr lang="ru-RU"/>
        </a:p>
      </dgm:t>
    </dgm:pt>
    <dgm:pt modelId="{9FCB6934-4439-4B47-A83B-FBA906FBA1EB}">
      <dgm:prSet custT="1"/>
      <dgm:spPr>
        <a:solidFill>
          <a:srgbClr val="FFFF00"/>
        </a:solidFill>
        <a:ln>
          <a:solidFill>
            <a:srgbClr val="C00000"/>
          </a:solidFill>
        </a:ln>
      </dgm:spPr>
      <dgm:t>
        <a:bodyPr/>
        <a:lstStyle/>
        <a:p>
          <a:r>
            <a:rPr lang="uk-UA" sz="1200" b="1" dirty="0" smtClean="0">
              <a:solidFill>
                <a:srgbClr val="C00000"/>
              </a:solidFill>
            </a:rPr>
            <a:t>Архетип - символ</a:t>
          </a:r>
          <a:endParaRPr lang="ru-RU" sz="1200" b="1" dirty="0">
            <a:solidFill>
              <a:srgbClr val="C00000"/>
            </a:solidFill>
          </a:endParaRPr>
        </a:p>
      </dgm:t>
    </dgm:pt>
    <dgm:pt modelId="{C4D40554-86E6-4A32-B36E-2E85F9E7971E}" type="parTrans" cxnId="{F8C80451-CD6C-4EA2-9C65-D2585DECB961}">
      <dgm:prSet/>
      <dgm:spPr/>
      <dgm:t>
        <a:bodyPr/>
        <a:lstStyle/>
        <a:p>
          <a:endParaRPr lang="ru-RU"/>
        </a:p>
      </dgm:t>
    </dgm:pt>
    <dgm:pt modelId="{A82A2204-A4BE-4ECA-A1A3-8B0C79805EB6}" type="sibTrans" cxnId="{F8C80451-CD6C-4EA2-9C65-D2585DECB961}">
      <dgm:prSet/>
      <dgm:spPr/>
      <dgm:t>
        <a:bodyPr/>
        <a:lstStyle/>
        <a:p>
          <a:endParaRPr lang="ru-RU"/>
        </a:p>
      </dgm:t>
    </dgm:pt>
    <dgm:pt modelId="{267CBECA-19CE-456A-BB96-17FEAF74EAE9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4800" dirty="0">
            <a:solidFill>
              <a:schemeClr val="bg2"/>
            </a:solidFill>
          </a:endParaRPr>
        </a:p>
      </dgm:t>
    </dgm:pt>
    <dgm:pt modelId="{E0FDFCC1-32C8-4308-8D60-BD43CE026D0D}" type="sibTrans" cxnId="{1117F965-10A2-41ED-AA8D-C5A47DB924F1}">
      <dgm:prSet/>
      <dgm:spPr/>
      <dgm:t>
        <a:bodyPr/>
        <a:lstStyle/>
        <a:p>
          <a:endParaRPr lang="ru-RU"/>
        </a:p>
      </dgm:t>
    </dgm:pt>
    <dgm:pt modelId="{8DF90F20-74EB-4478-8014-5B8804317916}" type="parTrans" cxnId="{1117F965-10A2-41ED-AA8D-C5A47DB924F1}">
      <dgm:prSet/>
      <dgm:spPr/>
      <dgm:t>
        <a:bodyPr/>
        <a:lstStyle/>
        <a:p>
          <a:endParaRPr lang="ru-RU"/>
        </a:p>
      </dgm:t>
    </dgm:pt>
    <dgm:pt modelId="{F94F3D7F-C734-4688-9CC0-12A4F573D3E4}" type="pres">
      <dgm:prSet presAssocID="{4CEFF07C-F09D-4B09-990F-4FCEC9954EB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529EDC-63D4-427D-9835-6C5521D310AD}" type="pres">
      <dgm:prSet presAssocID="{267CBECA-19CE-456A-BB96-17FEAF74EAE9}" presName="centerShape" presStyleLbl="node0" presStyleIdx="0" presStyleCnt="1" custScaleX="74131" custScaleY="94310" custLinFactNeighborX="-515" custLinFactNeighborY="-2246"/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EA18C7B-C096-4AE6-831E-13CB08DE0E6E}" type="pres">
      <dgm:prSet presAssocID="{C4D40554-86E6-4A32-B36E-2E85F9E7971E}" presName="Name9" presStyleLbl="parChTrans1D2" presStyleIdx="0" presStyleCnt="7"/>
      <dgm:spPr/>
      <dgm:t>
        <a:bodyPr/>
        <a:lstStyle/>
        <a:p>
          <a:endParaRPr lang="ru-RU"/>
        </a:p>
      </dgm:t>
    </dgm:pt>
    <dgm:pt modelId="{1400539C-E32F-42E4-B712-8046940306F2}" type="pres">
      <dgm:prSet presAssocID="{C4D40554-86E6-4A32-B36E-2E85F9E7971E}" presName="connTx" presStyleLbl="parChTrans1D2" presStyleIdx="0" presStyleCnt="7"/>
      <dgm:spPr/>
      <dgm:t>
        <a:bodyPr/>
        <a:lstStyle/>
        <a:p>
          <a:endParaRPr lang="ru-RU"/>
        </a:p>
      </dgm:t>
    </dgm:pt>
    <dgm:pt modelId="{D45560C2-36A8-4901-9ADE-C845D485053A}" type="pres">
      <dgm:prSet presAssocID="{9FCB6934-4439-4B47-A83B-FBA906FBA1EB}" presName="node" presStyleLbl="node1" presStyleIdx="0" presStyleCnt="7" custScaleX="121000" custScaleY="121000" custRadScaleRad="104673" custRadScaleInc="8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EBD8D-0B0F-40C6-91EC-194E956D2893}" type="pres">
      <dgm:prSet presAssocID="{FB56DECA-4384-4298-991B-8D83DF7E83CA}" presName="Name9" presStyleLbl="parChTrans1D2" presStyleIdx="1" presStyleCnt="7"/>
      <dgm:spPr/>
      <dgm:t>
        <a:bodyPr/>
        <a:lstStyle/>
        <a:p>
          <a:endParaRPr lang="ru-RU"/>
        </a:p>
      </dgm:t>
    </dgm:pt>
    <dgm:pt modelId="{FAC6EE84-806E-44D5-889D-1A364CC05006}" type="pres">
      <dgm:prSet presAssocID="{FB56DECA-4384-4298-991B-8D83DF7E83CA}" presName="connTx" presStyleLbl="parChTrans1D2" presStyleIdx="1" presStyleCnt="7"/>
      <dgm:spPr/>
      <dgm:t>
        <a:bodyPr/>
        <a:lstStyle/>
        <a:p>
          <a:endParaRPr lang="ru-RU"/>
        </a:p>
      </dgm:t>
    </dgm:pt>
    <dgm:pt modelId="{C4ACFA7F-5BC0-4688-981E-062AC5B2521B}" type="pres">
      <dgm:prSet presAssocID="{FB3428E8-960D-4ABD-A79D-F1DD03577E20}" presName="node" presStyleLbl="node1" presStyleIdx="1" presStyleCnt="7" custScaleX="121000" custScaleY="121000" custRadScaleRad="121901" custRadScaleInc="129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2CAC0E-B9CA-4C35-865E-93F2DF34FDC2}" type="pres">
      <dgm:prSet presAssocID="{B17D25A4-014A-4BAE-B566-F1BB635162A2}" presName="Name9" presStyleLbl="parChTrans1D2" presStyleIdx="2" presStyleCnt="7"/>
      <dgm:spPr/>
      <dgm:t>
        <a:bodyPr/>
        <a:lstStyle/>
        <a:p>
          <a:endParaRPr lang="ru-RU"/>
        </a:p>
      </dgm:t>
    </dgm:pt>
    <dgm:pt modelId="{54E94AC1-D3CE-4A69-B512-BCC2282B6488}" type="pres">
      <dgm:prSet presAssocID="{B17D25A4-014A-4BAE-B566-F1BB635162A2}" presName="connTx" presStyleLbl="parChTrans1D2" presStyleIdx="2" presStyleCnt="7"/>
      <dgm:spPr/>
      <dgm:t>
        <a:bodyPr/>
        <a:lstStyle/>
        <a:p>
          <a:endParaRPr lang="ru-RU"/>
        </a:p>
      </dgm:t>
    </dgm:pt>
    <dgm:pt modelId="{699379BB-3E7C-446C-902A-E6D4CD79AD0B}" type="pres">
      <dgm:prSet presAssocID="{A8026B71-0226-4F86-A070-12985E4D1E60}" presName="node" presStyleLbl="node1" presStyleIdx="2" presStyleCnt="7" custScaleX="121001" custScaleY="121001" custRadScaleRad="108399" custRadScaleInc="-2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F6B6C-D361-44A3-B74A-ACE82F2848A0}" type="pres">
      <dgm:prSet presAssocID="{5309E67C-3016-458F-AE8A-434858C1F92E}" presName="Name9" presStyleLbl="parChTrans1D2" presStyleIdx="3" presStyleCnt="7"/>
      <dgm:spPr/>
      <dgm:t>
        <a:bodyPr/>
        <a:lstStyle/>
        <a:p>
          <a:endParaRPr lang="ru-RU"/>
        </a:p>
      </dgm:t>
    </dgm:pt>
    <dgm:pt modelId="{D908F9CF-8EB4-4EFC-B2D0-8986E057FAEE}" type="pres">
      <dgm:prSet presAssocID="{5309E67C-3016-458F-AE8A-434858C1F92E}" presName="connTx" presStyleLbl="parChTrans1D2" presStyleIdx="3" presStyleCnt="7"/>
      <dgm:spPr/>
      <dgm:t>
        <a:bodyPr/>
        <a:lstStyle/>
        <a:p>
          <a:endParaRPr lang="ru-RU"/>
        </a:p>
      </dgm:t>
    </dgm:pt>
    <dgm:pt modelId="{FE41CBD1-BA7D-499F-B248-BF22BF6F620D}" type="pres">
      <dgm:prSet presAssocID="{3CB3A392-B928-4C34-9930-3EB28FB8F43B}" presName="node" presStyleLbl="node1" presStyleIdx="3" presStyleCnt="7" custScaleX="121001" custScaleY="121001" custRadScaleRad="108741" custRadScaleInc="-9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7E72E-BED2-4CCE-ACE1-9492BD55DF43}" type="pres">
      <dgm:prSet presAssocID="{FABC5D77-D8E6-4692-8D03-7CE77088959F}" presName="Name9" presStyleLbl="parChTrans1D2" presStyleIdx="4" presStyleCnt="7"/>
      <dgm:spPr/>
      <dgm:t>
        <a:bodyPr/>
        <a:lstStyle/>
        <a:p>
          <a:endParaRPr lang="ru-RU"/>
        </a:p>
      </dgm:t>
    </dgm:pt>
    <dgm:pt modelId="{B9446BD5-01FC-419C-BDDA-D22C7F80006F}" type="pres">
      <dgm:prSet presAssocID="{FABC5D77-D8E6-4692-8D03-7CE77088959F}" presName="connTx" presStyleLbl="parChTrans1D2" presStyleIdx="4" presStyleCnt="7"/>
      <dgm:spPr/>
      <dgm:t>
        <a:bodyPr/>
        <a:lstStyle/>
        <a:p>
          <a:endParaRPr lang="ru-RU"/>
        </a:p>
      </dgm:t>
    </dgm:pt>
    <dgm:pt modelId="{60F8BABF-EDD6-4134-890C-CE3C70B558CE}" type="pres">
      <dgm:prSet presAssocID="{0219DAE3-9A55-41D2-99C5-13AD5CBD279A}" presName="node" presStyleLbl="node1" presStyleIdx="4" presStyleCnt="7" custScaleX="121001" custScaleY="121001" custRadScaleRad="105327" custRadScaleInc="-5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4EA1B-49C2-4DB6-81C4-9A7E148E735E}" type="pres">
      <dgm:prSet presAssocID="{99FAFD54-37A4-46DB-8130-A0CE1C4CD4C0}" presName="Name9" presStyleLbl="parChTrans1D2" presStyleIdx="5" presStyleCnt="7"/>
      <dgm:spPr/>
      <dgm:t>
        <a:bodyPr/>
        <a:lstStyle/>
        <a:p>
          <a:endParaRPr lang="ru-RU"/>
        </a:p>
      </dgm:t>
    </dgm:pt>
    <dgm:pt modelId="{38262751-F16E-4F25-9277-636681348AFB}" type="pres">
      <dgm:prSet presAssocID="{99FAFD54-37A4-46DB-8130-A0CE1C4CD4C0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846D2E0-16B7-484C-9E4E-7477152F5901}" type="pres">
      <dgm:prSet presAssocID="{CA5920F7-6B5A-4483-B204-ED5125CE5DBF}" presName="node" presStyleLbl="node1" presStyleIdx="5" presStyleCnt="7" custScaleX="121000" custScaleY="121000" custRadScaleRad="106015" custRadScaleInc="15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CB731-8050-46D3-9D0C-AEED80F7092C}" type="pres">
      <dgm:prSet presAssocID="{D14C4A0F-8F32-46FF-BF10-E55A95C377AB}" presName="Name9" presStyleLbl="parChTrans1D2" presStyleIdx="6" presStyleCnt="7"/>
      <dgm:spPr/>
      <dgm:t>
        <a:bodyPr/>
        <a:lstStyle/>
        <a:p>
          <a:endParaRPr lang="ru-RU"/>
        </a:p>
      </dgm:t>
    </dgm:pt>
    <dgm:pt modelId="{5635E42C-5F67-479B-88D7-E8F0A2D4E241}" type="pres">
      <dgm:prSet presAssocID="{D14C4A0F-8F32-46FF-BF10-E55A95C377A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53A1D0AD-1528-4D37-9C2A-8DC2DD63E8D2}" type="pres">
      <dgm:prSet presAssocID="{814B8EEC-CCE9-4FBB-9F99-7A577D3D0B71}" presName="node" presStyleLbl="node1" presStyleIdx="6" presStyleCnt="7" custScaleX="121001" custScaleY="121001" custRadScaleRad="116432" custRadScaleInc="-1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4C5290-74B5-40B9-8D29-5676C2A009C2}" type="presOf" srcId="{5309E67C-3016-458F-AE8A-434858C1F92E}" destId="{D908F9CF-8EB4-4EFC-B2D0-8986E057FAEE}" srcOrd="1" destOrd="0" presId="urn:microsoft.com/office/officeart/2005/8/layout/radial1"/>
    <dgm:cxn modelId="{04658D50-5F37-440B-A440-31E9E7925A2A}" srcId="{267CBECA-19CE-456A-BB96-17FEAF74EAE9}" destId="{0219DAE3-9A55-41D2-99C5-13AD5CBD279A}" srcOrd="4" destOrd="0" parTransId="{FABC5D77-D8E6-4692-8D03-7CE77088959F}" sibTransId="{5C1FDC8F-D7BF-45FB-819B-AC7522FE878E}"/>
    <dgm:cxn modelId="{F85AE9FD-B705-4E23-90C2-B5F867566A3D}" srcId="{267CBECA-19CE-456A-BB96-17FEAF74EAE9}" destId="{3CB3A392-B928-4C34-9930-3EB28FB8F43B}" srcOrd="3" destOrd="0" parTransId="{5309E67C-3016-458F-AE8A-434858C1F92E}" sibTransId="{5A44F76B-8553-40E4-BB05-D0962916238D}"/>
    <dgm:cxn modelId="{AD853005-EE2C-4A4F-99EC-8D9AE9B4BF32}" type="presOf" srcId="{FB56DECA-4384-4298-991B-8D83DF7E83CA}" destId="{0F0EBD8D-0B0F-40C6-91EC-194E956D2893}" srcOrd="0" destOrd="0" presId="urn:microsoft.com/office/officeart/2005/8/layout/radial1"/>
    <dgm:cxn modelId="{EFE562C8-484A-4C72-8C11-7E5B0E64FF37}" type="presOf" srcId="{FB56DECA-4384-4298-991B-8D83DF7E83CA}" destId="{FAC6EE84-806E-44D5-889D-1A364CC05006}" srcOrd="1" destOrd="0" presId="urn:microsoft.com/office/officeart/2005/8/layout/radial1"/>
    <dgm:cxn modelId="{1117F965-10A2-41ED-AA8D-C5A47DB924F1}" srcId="{4CEFF07C-F09D-4B09-990F-4FCEC9954EBC}" destId="{267CBECA-19CE-456A-BB96-17FEAF74EAE9}" srcOrd="0" destOrd="0" parTransId="{8DF90F20-74EB-4478-8014-5B8804317916}" sibTransId="{E0FDFCC1-32C8-4308-8D60-BD43CE026D0D}"/>
    <dgm:cxn modelId="{2D63AE37-1CE7-457F-B517-93CC0D439A08}" type="presOf" srcId="{B17D25A4-014A-4BAE-B566-F1BB635162A2}" destId="{622CAC0E-B9CA-4C35-865E-93F2DF34FDC2}" srcOrd="0" destOrd="0" presId="urn:microsoft.com/office/officeart/2005/8/layout/radial1"/>
    <dgm:cxn modelId="{C0105EBC-303E-4EF0-8B43-717C545959CC}" type="presOf" srcId="{0219DAE3-9A55-41D2-99C5-13AD5CBD279A}" destId="{60F8BABF-EDD6-4134-890C-CE3C70B558CE}" srcOrd="0" destOrd="0" presId="urn:microsoft.com/office/officeart/2005/8/layout/radial1"/>
    <dgm:cxn modelId="{864ACE7E-16BF-4EA3-909A-2199C6E3555C}" srcId="{267CBECA-19CE-456A-BB96-17FEAF74EAE9}" destId="{CA5920F7-6B5A-4483-B204-ED5125CE5DBF}" srcOrd="5" destOrd="0" parTransId="{99FAFD54-37A4-46DB-8130-A0CE1C4CD4C0}" sibTransId="{34C84ECC-E8B6-4674-B8D3-35794588FA29}"/>
    <dgm:cxn modelId="{B38E4B70-7B9A-4677-B95E-E58C1AA578DE}" type="presOf" srcId="{99FAFD54-37A4-46DB-8130-A0CE1C4CD4C0}" destId="{38262751-F16E-4F25-9277-636681348AFB}" srcOrd="1" destOrd="0" presId="urn:microsoft.com/office/officeart/2005/8/layout/radial1"/>
    <dgm:cxn modelId="{65A4FAAA-230D-49CA-BDC0-1F01A9C7A92A}" type="presOf" srcId="{3CB3A392-B928-4C34-9930-3EB28FB8F43B}" destId="{FE41CBD1-BA7D-499F-B248-BF22BF6F620D}" srcOrd="0" destOrd="0" presId="urn:microsoft.com/office/officeart/2005/8/layout/radial1"/>
    <dgm:cxn modelId="{BE873FA1-3769-4FE1-96CA-ACC6F76B2254}" type="presOf" srcId="{D14C4A0F-8F32-46FF-BF10-E55A95C377AB}" destId="{5635E42C-5F67-479B-88D7-E8F0A2D4E241}" srcOrd="1" destOrd="0" presId="urn:microsoft.com/office/officeart/2005/8/layout/radial1"/>
    <dgm:cxn modelId="{FE688B5B-9504-4E59-9AFF-D286752291FF}" type="presOf" srcId="{C4D40554-86E6-4A32-B36E-2E85F9E7971E}" destId="{1400539C-E32F-42E4-B712-8046940306F2}" srcOrd="1" destOrd="0" presId="urn:microsoft.com/office/officeart/2005/8/layout/radial1"/>
    <dgm:cxn modelId="{FF2F8337-9293-4708-AE65-94C041E1C1B3}" type="presOf" srcId="{814B8EEC-CCE9-4FBB-9F99-7A577D3D0B71}" destId="{53A1D0AD-1528-4D37-9C2A-8DC2DD63E8D2}" srcOrd="0" destOrd="0" presId="urn:microsoft.com/office/officeart/2005/8/layout/radial1"/>
    <dgm:cxn modelId="{70B99D91-BB89-479B-827B-A8DC3FFB6716}" type="presOf" srcId="{4CEFF07C-F09D-4B09-990F-4FCEC9954EBC}" destId="{F94F3D7F-C734-4688-9CC0-12A4F573D3E4}" srcOrd="0" destOrd="0" presId="urn:microsoft.com/office/officeart/2005/8/layout/radial1"/>
    <dgm:cxn modelId="{50C3B292-6399-4BFE-B6B5-38AF60076FE0}" type="presOf" srcId="{C4D40554-86E6-4A32-B36E-2E85F9E7971E}" destId="{DEA18C7B-C096-4AE6-831E-13CB08DE0E6E}" srcOrd="0" destOrd="0" presId="urn:microsoft.com/office/officeart/2005/8/layout/radial1"/>
    <dgm:cxn modelId="{9A3F046F-9CA6-4439-93E4-6BBF52F23FAC}" type="presOf" srcId="{B17D25A4-014A-4BAE-B566-F1BB635162A2}" destId="{54E94AC1-D3CE-4A69-B512-BCC2282B6488}" srcOrd="1" destOrd="0" presId="urn:microsoft.com/office/officeart/2005/8/layout/radial1"/>
    <dgm:cxn modelId="{DB3E2FB2-03ED-4CDC-AE20-0C70F7339AF3}" type="presOf" srcId="{A8026B71-0226-4F86-A070-12985E4D1E60}" destId="{699379BB-3E7C-446C-902A-E6D4CD79AD0B}" srcOrd="0" destOrd="0" presId="urn:microsoft.com/office/officeart/2005/8/layout/radial1"/>
    <dgm:cxn modelId="{CBEBCC55-36D7-4087-9206-FD838579C205}" type="presOf" srcId="{FB3428E8-960D-4ABD-A79D-F1DD03577E20}" destId="{C4ACFA7F-5BC0-4688-981E-062AC5B2521B}" srcOrd="0" destOrd="0" presId="urn:microsoft.com/office/officeart/2005/8/layout/radial1"/>
    <dgm:cxn modelId="{707274D5-682E-43A9-BE88-E21C4FBD51BD}" type="presOf" srcId="{9FCB6934-4439-4B47-A83B-FBA906FBA1EB}" destId="{D45560C2-36A8-4901-9ADE-C845D485053A}" srcOrd="0" destOrd="0" presId="urn:microsoft.com/office/officeart/2005/8/layout/radial1"/>
    <dgm:cxn modelId="{F8C80451-CD6C-4EA2-9C65-D2585DECB961}" srcId="{267CBECA-19CE-456A-BB96-17FEAF74EAE9}" destId="{9FCB6934-4439-4B47-A83B-FBA906FBA1EB}" srcOrd="0" destOrd="0" parTransId="{C4D40554-86E6-4A32-B36E-2E85F9E7971E}" sibTransId="{A82A2204-A4BE-4ECA-A1A3-8B0C79805EB6}"/>
    <dgm:cxn modelId="{D2E963E9-252C-4348-B730-1168B2F78145}" type="presOf" srcId="{267CBECA-19CE-456A-BB96-17FEAF74EAE9}" destId="{53529EDC-63D4-427D-9835-6C5521D310AD}" srcOrd="0" destOrd="0" presId="urn:microsoft.com/office/officeart/2005/8/layout/radial1"/>
    <dgm:cxn modelId="{88654E4A-CEAA-48E2-9B96-401B4A1972B8}" srcId="{267CBECA-19CE-456A-BB96-17FEAF74EAE9}" destId="{814B8EEC-CCE9-4FBB-9F99-7A577D3D0B71}" srcOrd="6" destOrd="0" parTransId="{D14C4A0F-8F32-46FF-BF10-E55A95C377AB}" sibTransId="{A8CE5640-260B-41F1-AD93-2A15BD74F095}"/>
    <dgm:cxn modelId="{C1414F63-051A-4B94-86C0-64FC31DA0400}" type="presOf" srcId="{5309E67C-3016-458F-AE8A-434858C1F92E}" destId="{48AF6B6C-D361-44A3-B74A-ACE82F2848A0}" srcOrd="0" destOrd="0" presId="urn:microsoft.com/office/officeart/2005/8/layout/radial1"/>
    <dgm:cxn modelId="{69304C3C-E97D-4638-9026-EC579DD598A6}" srcId="{267CBECA-19CE-456A-BB96-17FEAF74EAE9}" destId="{A8026B71-0226-4F86-A070-12985E4D1E60}" srcOrd="2" destOrd="0" parTransId="{B17D25A4-014A-4BAE-B566-F1BB635162A2}" sibTransId="{C45A97DC-F23F-4F51-8420-C5D4EF92E13C}"/>
    <dgm:cxn modelId="{BD4982B5-628A-472C-960B-056CF277178D}" type="presOf" srcId="{D14C4A0F-8F32-46FF-BF10-E55A95C377AB}" destId="{162CB731-8050-46D3-9D0C-AEED80F7092C}" srcOrd="0" destOrd="0" presId="urn:microsoft.com/office/officeart/2005/8/layout/radial1"/>
    <dgm:cxn modelId="{63054778-78BA-4CC7-9541-7C5FD82C949D}" type="presOf" srcId="{FABC5D77-D8E6-4692-8D03-7CE77088959F}" destId="{C807E72E-BED2-4CCE-ACE1-9492BD55DF43}" srcOrd="0" destOrd="0" presId="urn:microsoft.com/office/officeart/2005/8/layout/radial1"/>
    <dgm:cxn modelId="{530D82C5-7FEC-4310-90CC-B62E8609711F}" type="presOf" srcId="{99FAFD54-37A4-46DB-8130-A0CE1C4CD4C0}" destId="{EC64EA1B-49C2-4DB6-81C4-9A7E148E735E}" srcOrd="0" destOrd="0" presId="urn:microsoft.com/office/officeart/2005/8/layout/radial1"/>
    <dgm:cxn modelId="{44577EA8-6BF3-45D8-A3A6-CE28198C8027}" type="presOf" srcId="{CA5920F7-6B5A-4483-B204-ED5125CE5DBF}" destId="{1846D2E0-16B7-484C-9E4E-7477152F5901}" srcOrd="0" destOrd="0" presId="urn:microsoft.com/office/officeart/2005/8/layout/radial1"/>
    <dgm:cxn modelId="{4E260262-B404-4DF2-ABB8-D32EFE96E031}" type="presOf" srcId="{FABC5D77-D8E6-4692-8D03-7CE77088959F}" destId="{B9446BD5-01FC-419C-BDDA-D22C7F80006F}" srcOrd="1" destOrd="0" presId="urn:microsoft.com/office/officeart/2005/8/layout/radial1"/>
    <dgm:cxn modelId="{48D7A3A7-4877-443F-8E00-0F2C6EC3349A}" srcId="{267CBECA-19CE-456A-BB96-17FEAF74EAE9}" destId="{FB3428E8-960D-4ABD-A79D-F1DD03577E20}" srcOrd="1" destOrd="0" parTransId="{FB56DECA-4384-4298-991B-8D83DF7E83CA}" sibTransId="{DFBB629D-AD95-4793-AAAD-C50084A43FA5}"/>
    <dgm:cxn modelId="{9D1BD27A-5806-4FBD-9480-A6577B72FB8E}" type="presParOf" srcId="{F94F3D7F-C734-4688-9CC0-12A4F573D3E4}" destId="{53529EDC-63D4-427D-9835-6C5521D310AD}" srcOrd="0" destOrd="0" presId="urn:microsoft.com/office/officeart/2005/8/layout/radial1"/>
    <dgm:cxn modelId="{D3B55633-4A57-469A-84C9-93889363804A}" type="presParOf" srcId="{F94F3D7F-C734-4688-9CC0-12A4F573D3E4}" destId="{DEA18C7B-C096-4AE6-831E-13CB08DE0E6E}" srcOrd="1" destOrd="0" presId="urn:microsoft.com/office/officeart/2005/8/layout/radial1"/>
    <dgm:cxn modelId="{99501F7A-2475-433D-992C-9AEDEF76467B}" type="presParOf" srcId="{DEA18C7B-C096-4AE6-831E-13CB08DE0E6E}" destId="{1400539C-E32F-42E4-B712-8046940306F2}" srcOrd="0" destOrd="0" presId="urn:microsoft.com/office/officeart/2005/8/layout/radial1"/>
    <dgm:cxn modelId="{04101DDE-D3AD-44C9-8E25-C7FC60DFBA15}" type="presParOf" srcId="{F94F3D7F-C734-4688-9CC0-12A4F573D3E4}" destId="{D45560C2-36A8-4901-9ADE-C845D485053A}" srcOrd="2" destOrd="0" presId="urn:microsoft.com/office/officeart/2005/8/layout/radial1"/>
    <dgm:cxn modelId="{0CF0014A-BD09-4AC0-AEC9-CC8E1464BC71}" type="presParOf" srcId="{F94F3D7F-C734-4688-9CC0-12A4F573D3E4}" destId="{0F0EBD8D-0B0F-40C6-91EC-194E956D2893}" srcOrd="3" destOrd="0" presId="urn:microsoft.com/office/officeart/2005/8/layout/radial1"/>
    <dgm:cxn modelId="{C1D88295-844D-4AC2-A441-2B3D4B072FE1}" type="presParOf" srcId="{0F0EBD8D-0B0F-40C6-91EC-194E956D2893}" destId="{FAC6EE84-806E-44D5-889D-1A364CC05006}" srcOrd="0" destOrd="0" presId="urn:microsoft.com/office/officeart/2005/8/layout/radial1"/>
    <dgm:cxn modelId="{E3FFB0FD-8F3B-4926-9438-8E33C73F3718}" type="presParOf" srcId="{F94F3D7F-C734-4688-9CC0-12A4F573D3E4}" destId="{C4ACFA7F-5BC0-4688-981E-062AC5B2521B}" srcOrd="4" destOrd="0" presId="urn:microsoft.com/office/officeart/2005/8/layout/radial1"/>
    <dgm:cxn modelId="{E754FF4F-FA3B-4366-8453-653A0AE24FE5}" type="presParOf" srcId="{F94F3D7F-C734-4688-9CC0-12A4F573D3E4}" destId="{622CAC0E-B9CA-4C35-865E-93F2DF34FDC2}" srcOrd="5" destOrd="0" presId="urn:microsoft.com/office/officeart/2005/8/layout/radial1"/>
    <dgm:cxn modelId="{594CBBB9-79F7-41CD-884C-0342831CDA2A}" type="presParOf" srcId="{622CAC0E-B9CA-4C35-865E-93F2DF34FDC2}" destId="{54E94AC1-D3CE-4A69-B512-BCC2282B6488}" srcOrd="0" destOrd="0" presId="urn:microsoft.com/office/officeart/2005/8/layout/radial1"/>
    <dgm:cxn modelId="{92FB7E5E-B62E-4BE8-B864-AC48E59BE72F}" type="presParOf" srcId="{F94F3D7F-C734-4688-9CC0-12A4F573D3E4}" destId="{699379BB-3E7C-446C-902A-E6D4CD79AD0B}" srcOrd="6" destOrd="0" presId="urn:microsoft.com/office/officeart/2005/8/layout/radial1"/>
    <dgm:cxn modelId="{1AA6EE6B-333A-4929-A0C2-D8CC0400F1DC}" type="presParOf" srcId="{F94F3D7F-C734-4688-9CC0-12A4F573D3E4}" destId="{48AF6B6C-D361-44A3-B74A-ACE82F2848A0}" srcOrd="7" destOrd="0" presId="urn:microsoft.com/office/officeart/2005/8/layout/radial1"/>
    <dgm:cxn modelId="{2BFA5C59-CE08-457B-BA29-A73E53E5D661}" type="presParOf" srcId="{48AF6B6C-D361-44A3-B74A-ACE82F2848A0}" destId="{D908F9CF-8EB4-4EFC-B2D0-8986E057FAEE}" srcOrd="0" destOrd="0" presId="urn:microsoft.com/office/officeart/2005/8/layout/radial1"/>
    <dgm:cxn modelId="{2BA63139-2AE2-480C-AB8D-DC771610EE5C}" type="presParOf" srcId="{F94F3D7F-C734-4688-9CC0-12A4F573D3E4}" destId="{FE41CBD1-BA7D-499F-B248-BF22BF6F620D}" srcOrd="8" destOrd="0" presId="urn:microsoft.com/office/officeart/2005/8/layout/radial1"/>
    <dgm:cxn modelId="{113E9000-CFF8-4ED5-A086-68006F3104B6}" type="presParOf" srcId="{F94F3D7F-C734-4688-9CC0-12A4F573D3E4}" destId="{C807E72E-BED2-4CCE-ACE1-9492BD55DF43}" srcOrd="9" destOrd="0" presId="urn:microsoft.com/office/officeart/2005/8/layout/radial1"/>
    <dgm:cxn modelId="{4ECF58C0-B011-4C4D-A183-190EE9B1B1C7}" type="presParOf" srcId="{C807E72E-BED2-4CCE-ACE1-9492BD55DF43}" destId="{B9446BD5-01FC-419C-BDDA-D22C7F80006F}" srcOrd="0" destOrd="0" presId="urn:microsoft.com/office/officeart/2005/8/layout/radial1"/>
    <dgm:cxn modelId="{7F4340E0-3BA2-4BDC-8869-1FB898BB1F2D}" type="presParOf" srcId="{F94F3D7F-C734-4688-9CC0-12A4F573D3E4}" destId="{60F8BABF-EDD6-4134-890C-CE3C70B558CE}" srcOrd="10" destOrd="0" presId="urn:microsoft.com/office/officeart/2005/8/layout/radial1"/>
    <dgm:cxn modelId="{31587937-788B-437D-8E06-1725D6FE6DCC}" type="presParOf" srcId="{F94F3D7F-C734-4688-9CC0-12A4F573D3E4}" destId="{EC64EA1B-49C2-4DB6-81C4-9A7E148E735E}" srcOrd="11" destOrd="0" presId="urn:microsoft.com/office/officeart/2005/8/layout/radial1"/>
    <dgm:cxn modelId="{C18D95D3-EA61-442D-A34F-3491FFB776F5}" type="presParOf" srcId="{EC64EA1B-49C2-4DB6-81C4-9A7E148E735E}" destId="{38262751-F16E-4F25-9277-636681348AFB}" srcOrd="0" destOrd="0" presId="urn:microsoft.com/office/officeart/2005/8/layout/radial1"/>
    <dgm:cxn modelId="{01E11651-1E59-4F50-87BC-0DCD88311B0E}" type="presParOf" srcId="{F94F3D7F-C734-4688-9CC0-12A4F573D3E4}" destId="{1846D2E0-16B7-484C-9E4E-7477152F5901}" srcOrd="12" destOrd="0" presId="urn:microsoft.com/office/officeart/2005/8/layout/radial1"/>
    <dgm:cxn modelId="{B14D3466-59F8-44EA-9B0D-7B5C16CD6C92}" type="presParOf" srcId="{F94F3D7F-C734-4688-9CC0-12A4F573D3E4}" destId="{162CB731-8050-46D3-9D0C-AEED80F7092C}" srcOrd="13" destOrd="0" presId="urn:microsoft.com/office/officeart/2005/8/layout/radial1"/>
    <dgm:cxn modelId="{4188150A-A912-46BE-858F-3A83DC89ADA9}" type="presParOf" srcId="{162CB731-8050-46D3-9D0C-AEED80F7092C}" destId="{5635E42C-5F67-479B-88D7-E8F0A2D4E241}" srcOrd="0" destOrd="0" presId="urn:microsoft.com/office/officeart/2005/8/layout/radial1"/>
    <dgm:cxn modelId="{42F52D07-606A-496D-B6AC-6E68007BBE2C}" type="presParOf" srcId="{F94F3D7F-C734-4688-9CC0-12A4F573D3E4}" destId="{53A1D0AD-1528-4D37-9C2A-8DC2DD63E8D2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29EDC-63D4-427D-9835-6C5521D310AD}">
      <dsp:nvSpPr>
        <dsp:cNvPr id="0" name=""/>
        <dsp:cNvSpPr/>
      </dsp:nvSpPr>
      <dsp:spPr>
        <a:xfrm>
          <a:off x="2905007" y="2016226"/>
          <a:ext cx="1271459" cy="1377240"/>
        </a:xfrm>
        <a:prstGeom prst="flowChartAlternate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>
            <a:solidFill>
              <a:schemeClr val="bg2"/>
            </a:solidFill>
          </a:endParaRPr>
        </a:p>
      </dsp:txBody>
      <dsp:txXfrm>
        <a:off x="2967073" y="2078292"/>
        <a:ext cx="1147327" cy="1253108"/>
      </dsp:txXfrm>
    </dsp:sp>
    <dsp:sp modelId="{DEA18C7B-C096-4AE6-831E-13CB08DE0E6E}">
      <dsp:nvSpPr>
        <dsp:cNvPr id="0" name=""/>
        <dsp:cNvSpPr/>
      </dsp:nvSpPr>
      <dsp:spPr>
        <a:xfrm rot="16247139">
          <a:off x="3283310" y="1728787"/>
          <a:ext cx="541158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541158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540360" y="1732219"/>
        <a:ext cx="27057" cy="27057"/>
      </dsp:txXfrm>
    </dsp:sp>
    <dsp:sp modelId="{D45560C2-36A8-4901-9ADE-C845D485053A}">
      <dsp:nvSpPr>
        <dsp:cNvPr id="0" name=""/>
        <dsp:cNvSpPr/>
      </dsp:nvSpPr>
      <dsp:spPr>
        <a:xfrm>
          <a:off x="2772137" y="-117494"/>
          <a:ext cx="1592763" cy="159276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C00000"/>
              </a:solidFill>
            </a:rPr>
            <a:t>Архетип - символ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3005392" y="115761"/>
        <a:ext cx="1126253" cy="1126253"/>
      </dsp:txXfrm>
    </dsp:sp>
    <dsp:sp modelId="{0F0EBD8D-0B0F-40C6-91EC-194E956D2893}">
      <dsp:nvSpPr>
        <dsp:cNvPr id="0" name=""/>
        <dsp:cNvSpPr/>
      </dsp:nvSpPr>
      <dsp:spPr>
        <a:xfrm rot="19336995">
          <a:off x="3963148" y="2009668"/>
          <a:ext cx="909136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909136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94988" y="2003901"/>
        <a:ext cx="45456" cy="45456"/>
      </dsp:txXfrm>
    </dsp:sp>
    <dsp:sp modelId="{C4ACFA7F-5BC0-4688-981E-062AC5B2521B}">
      <dsp:nvSpPr>
        <dsp:cNvPr id="0" name=""/>
        <dsp:cNvSpPr/>
      </dsp:nvSpPr>
      <dsp:spPr>
        <a:xfrm>
          <a:off x="4610892" y="464969"/>
          <a:ext cx="1592763" cy="159276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C00000"/>
              </a:solidFill>
            </a:rPr>
            <a:t>Символи </a:t>
          </a:r>
          <a:r>
            <a:rPr lang="uk-UA" sz="1600" b="1" kern="1200" dirty="0" err="1" smtClean="0">
              <a:solidFill>
                <a:srgbClr val="C00000"/>
              </a:solidFill>
            </a:rPr>
            <a:t>-міфологеми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4844147" y="698224"/>
        <a:ext cx="1126253" cy="1126253"/>
      </dsp:txXfrm>
    </dsp:sp>
    <dsp:sp modelId="{622CAC0E-B9CA-4C35-865E-93F2DF34FDC2}">
      <dsp:nvSpPr>
        <dsp:cNvPr id="0" name=""/>
        <dsp:cNvSpPr/>
      </dsp:nvSpPr>
      <dsp:spPr>
        <a:xfrm rot="669899">
          <a:off x="4160022" y="2874215"/>
          <a:ext cx="649557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649557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468562" y="2874937"/>
        <a:ext cx="32477" cy="32477"/>
      </dsp:txXfrm>
    </dsp:sp>
    <dsp:sp modelId="{699379BB-3E7C-446C-902A-E6D4CD79AD0B}">
      <dsp:nvSpPr>
        <dsp:cNvPr id="0" name=""/>
        <dsp:cNvSpPr/>
      </dsp:nvSpPr>
      <dsp:spPr>
        <a:xfrm>
          <a:off x="4788361" y="2311885"/>
          <a:ext cx="1592776" cy="159277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Біблійні образи - символи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5021618" y="2545142"/>
        <a:ext cx="1126262" cy="1126262"/>
      </dsp:txXfrm>
    </dsp:sp>
    <dsp:sp modelId="{48AF6B6C-D361-44A3-B74A-ACE82F2848A0}">
      <dsp:nvSpPr>
        <dsp:cNvPr id="0" name=""/>
        <dsp:cNvSpPr/>
      </dsp:nvSpPr>
      <dsp:spPr>
        <a:xfrm rot="3651504">
          <a:off x="3739053" y="3499239"/>
          <a:ext cx="508100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508100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80401" y="3503498"/>
        <a:ext cx="25405" cy="25405"/>
      </dsp:txXfrm>
    </dsp:sp>
    <dsp:sp modelId="{FE41CBD1-BA7D-499F-B248-BF22BF6F620D}">
      <dsp:nvSpPr>
        <dsp:cNvPr id="0" name=""/>
        <dsp:cNvSpPr/>
      </dsp:nvSpPr>
      <dsp:spPr>
        <a:xfrm>
          <a:off x="3708246" y="3637285"/>
          <a:ext cx="1592776" cy="159277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Тваринні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solidFill>
                <a:srgbClr val="C00000"/>
              </a:solidFill>
            </a:rPr>
            <a:t>образи-</a:t>
          </a:r>
          <a:r>
            <a:rPr lang="uk-UA" sz="1800" b="1" kern="1200" dirty="0" smtClean="0">
              <a:solidFill>
                <a:srgbClr val="C00000"/>
              </a:solidFill>
            </a:rPr>
            <a:t> символи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3941503" y="3870542"/>
        <a:ext cx="1126262" cy="1126262"/>
      </dsp:txXfrm>
    </dsp:sp>
    <dsp:sp modelId="{C807E72E-BED2-4CCE-ACE1-9492BD55DF43}">
      <dsp:nvSpPr>
        <dsp:cNvPr id="0" name=""/>
        <dsp:cNvSpPr/>
      </dsp:nvSpPr>
      <dsp:spPr>
        <a:xfrm rot="7063034">
          <a:off x="2874327" y="3499039"/>
          <a:ext cx="480466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480466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102548" y="3503989"/>
        <a:ext cx="24023" cy="24023"/>
      </dsp:txXfrm>
    </dsp:sp>
    <dsp:sp modelId="{60F8BABF-EDD6-4134-890C-CE3C70B558CE}">
      <dsp:nvSpPr>
        <dsp:cNvPr id="0" name=""/>
        <dsp:cNvSpPr/>
      </dsp:nvSpPr>
      <dsp:spPr>
        <a:xfrm>
          <a:off x="1836031" y="3637285"/>
          <a:ext cx="1592776" cy="159277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Рослинні       образи –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C00000"/>
              </a:solidFill>
            </a:rPr>
            <a:t>символи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069288" y="3870542"/>
        <a:ext cx="1126262" cy="1126262"/>
      </dsp:txXfrm>
    </dsp:sp>
    <dsp:sp modelId="{EC64EA1B-49C2-4DB6-81C4-9A7E148E735E}">
      <dsp:nvSpPr>
        <dsp:cNvPr id="0" name=""/>
        <dsp:cNvSpPr/>
      </dsp:nvSpPr>
      <dsp:spPr>
        <a:xfrm rot="10355889">
          <a:off x="2210696" y="2815087"/>
          <a:ext cx="701757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701757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544032" y="2814505"/>
        <a:ext cx="35087" cy="35087"/>
      </dsp:txXfrm>
    </dsp:sp>
    <dsp:sp modelId="{1846D2E0-16B7-484C-9E4E-7477152F5901}">
      <dsp:nvSpPr>
        <dsp:cNvPr id="0" name=""/>
        <dsp:cNvSpPr/>
      </dsp:nvSpPr>
      <dsp:spPr>
        <a:xfrm>
          <a:off x="627493" y="2183466"/>
          <a:ext cx="1592763" cy="1592763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rgbClr val="C00000"/>
              </a:solidFill>
            </a:rPr>
            <a:t>Символи </a:t>
          </a:r>
          <a:r>
            <a:rPr lang="uk-UA" sz="1600" b="1" kern="1200" dirty="0" err="1" smtClean="0">
              <a:solidFill>
                <a:srgbClr val="C00000"/>
              </a:solidFill>
            </a:rPr>
            <a:t>–довкілля</a:t>
          </a:r>
          <a:endParaRPr lang="uk-UA" sz="1600" b="1" kern="1200" dirty="0" smtClean="0">
            <a:solidFill>
              <a:srgbClr val="C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rgbClr val="C00000"/>
            </a:solidFill>
          </a:endParaRPr>
        </a:p>
      </dsp:txBody>
      <dsp:txXfrm>
        <a:off x="860748" y="2416721"/>
        <a:ext cx="1126253" cy="1126253"/>
      </dsp:txXfrm>
    </dsp:sp>
    <dsp:sp modelId="{162CB731-8050-46D3-9D0C-AEED80F7092C}">
      <dsp:nvSpPr>
        <dsp:cNvPr id="0" name=""/>
        <dsp:cNvSpPr/>
      </dsp:nvSpPr>
      <dsp:spPr>
        <a:xfrm rot="13112239">
          <a:off x="2210517" y="1993967"/>
          <a:ext cx="918021" cy="33922"/>
        </a:xfrm>
        <a:custGeom>
          <a:avLst/>
          <a:gdLst/>
          <a:ahLst/>
          <a:cxnLst/>
          <a:rect l="0" t="0" r="0" b="0"/>
          <a:pathLst>
            <a:path>
              <a:moveTo>
                <a:pt x="0" y="16961"/>
              </a:moveTo>
              <a:lnTo>
                <a:pt x="918021" y="1696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46578" y="1987978"/>
        <a:ext cx="45901" cy="45901"/>
      </dsp:txXfrm>
    </dsp:sp>
    <dsp:sp modelId="{53A1D0AD-1528-4D37-9C2A-8DC2DD63E8D2}">
      <dsp:nvSpPr>
        <dsp:cNvPr id="0" name=""/>
        <dsp:cNvSpPr/>
      </dsp:nvSpPr>
      <dsp:spPr>
        <a:xfrm>
          <a:off x="891164" y="432396"/>
          <a:ext cx="1592776" cy="1592776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C00000"/>
              </a:solidFill>
            </a:rPr>
            <a:t>Космогонічні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rgbClr val="C00000"/>
              </a:solidFill>
            </a:rPr>
            <a:t>символи</a:t>
          </a:r>
          <a:endParaRPr lang="ru-RU" sz="1400" b="1" kern="1200" dirty="0">
            <a:solidFill>
              <a:srgbClr val="C00000"/>
            </a:solidFill>
          </a:endParaRPr>
        </a:p>
      </dsp:txBody>
      <dsp:txXfrm>
        <a:off x="1124421" y="665653"/>
        <a:ext cx="1126262" cy="11262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29EDC-63D4-427D-9835-6C5521D310AD}">
      <dsp:nvSpPr>
        <dsp:cNvPr id="0" name=""/>
        <dsp:cNvSpPr/>
      </dsp:nvSpPr>
      <dsp:spPr>
        <a:xfrm>
          <a:off x="2625962" y="1695844"/>
          <a:ext cx="843132" cy="1072639"/>
        </a:xfrm>
        <a:prstGeom prst="flowChartAlternate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>
            <a:solidFill>
              <a:schemeClr val="bg2"/>
            </a:solidFill>
          </a:endParaRPr>
        </a:p>
      </dsp:txBody>
      <dsp:txXfrm>
        <a:off x="2667119" y="1737001"/>
        <a:ext cx="760818" cy="990325"/>
      </dsp:txXfrm>
    </dsp:sp>
    <dsp:sp modelId="{DEA18C7B-C096-4AE6-831E-13CB08DE0E6E}">
      <dsp:nvSpPr>
        <dsp:cNvPr id="0" name=""/>
        <dsp:cNvSpPr/>
      </dsp:nvSpPr>
      <dsp:spPr>
        <a:xfrm rot="16348347">
          <a:off x="2867668" y="1467950"/>
          <a:ext cx="424268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424268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69196" y="1474108"/>
        <a:ext cx="21213" cy="21213"/>
      </dsp:txXfrm>
    </dsp:sp>
    <dsp:sp modelId="{D45560C2-36A8-4901-9ADE-C845D485053A}">
      <dsp:nvSpPr>
        <dsp:cNvPr id="0" name=""/>
        <dsp:cNvSpPr/>
      </dsp:nvSpPr>
      <dsp:spPr>
        <a:xfrm>
          <a:off x="2430538" y="-102780"/>
          <a:ext cx="1376199" cy="137619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Архетип - символ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2632078" y="98760"/>
        <a:ext cx="973119" cy="973119"/>
      </dsp:txXfrm>
    </dsp:sp>
    <dsp:sp modelId="{622CAC0E-B9CA-4C35-865E-93F2DF34FDC2}">
      <dsp:nvSpPr>
        <dsp:cNvPr id="0" name=""/>
        <dsp:cNvSpPr/>
      </dsp:nvSpPr>
      <dsp:spPr>
        <a:xfrm rot="19298946">
          <a:off x="3321970" y="1691932"/>
          <a:ext cx="774345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774345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689784" y="1689339"/>
        <a:ext cx="38717" cy="38717"/>
      </dsp:txXfrm>
    </dsp:sp>
    <dsp:sp modelId="{699379BB-3E7C-446C-902A-E6D4CD79AD0B}">
      <dsp:nvSpPr>
        <dsp:cNvPr id="0" name=""/>
        <dsp:cNvSpPr/>
      </dsp:nvSpPr>
      <dsp:spPr>
        <a:xfrm>
          <a:off x="3864298" y="353408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>
              <a:solidFill>
                <a:srgbClr val="C00000"/>
              </a:solidFill>
            </a:rPr>
            <a:t>Символи-</a:t>
          </a:r>
          <a:endParaRPr lang="uk-UA" sz="1200" b="1" kern="1200" dirty="0" smtClean="0">
            <a:solidFill>
              <a:srgbClr val="C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міфологеми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4065839" y="554949"/>
        <a:ext cx="973129" cy="973129"/>
      </dsp:txXfrm>
    </dsp:sp>
    <dsp:sp modelId="{6F2A4BCC-AD23-4DB3-B412-C53644DA4A7A}">
      <dsp:nvSpPr>
        <dsp:cNvPr id="0" name=""/>
        <dsp:cNvSpPr/>
      </dsp:nvSpPr>
      <dsp:spPr>
        <a:xfrm rot="631976">
          <a:off x="3460225" y="2341106"/>
          <a:ext cx="526768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526768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10440" y="2344701"/>
        <a:ext cx="26338" cy="26338"/>
      </dsp:txXfrm>
    </dsp:sp>
    <dsp:sp modelId="{7055E182-4CFC-44F3-856C-072C1F38E1F5}">
      <dsp:nvSpPr>
        <dsp:cNvPr id="0" name=""/>
        <dsp:cNvSpPr/>
      </dsp:nvSpPr>
      <dsp:spPr>
        <a:xfrm>
          <a:off x="3970961" y="1843703"/>
          <a:ext cx="1376199" cy="137619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Біблійні образи –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4172501" y="2045243"/>
        <a:ext cx="973119" cy="973119"/>
      </dsp:txXfrm>
    </dsp:sp>
    <dsp:sp modelId="{48AF6B6C-D361-44A3-B74A-ACE82F2848A0}">
      <dsp:nvSpPr>
        <dsp:cNvPr id="0" name=""/>
        <dsp:cNvSpPr/>
      </dsp:nvSpPr>
      <dsp:spPr>
        <a:xfrm rot="3669139">
          <a:off x="3125333" y="2932398"/>
          <a:ext cx="634290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634290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26621" y="2933305"/>
        <a:ext cx="31714" cy="31714"/>
      </dsp:txXfrm>
    </dsp:sp>
    <dsp:sp modelId="{FE41CBD1-BA7D-499F-B248-BF22BF6F620D}">
      <dsp:nvSpPr>
        <dsp:cNvPr id="0" name=""/>
        <dsp:cNvSpPr/>
      </dsp:nvSpPr>
      <dsp:spPr>
        <a:xfrm>
          <a:off x="3239389" y="3141562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Тваринні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>
              <a:solidFill>
                <a:srgbClr val="C00000"/>
              </a:solidFill>
            </a:rPr>
            <a:t>образи-</a:t>
          </a:r>
          <a:r>
            <a:rPr lang="uk-UA" sz="1200" b="1" kern="1200" dirty="0" smtClean="0">
              <a:solidFill>
                <a:srgbClr val="C00000"/>
              </a:solidFill>
            </a:rPr>
            <a:t> 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3440930" y="3343103"/>
        <a:ext cx="973129" cy="973129"/>
      </dsp:txXfrm>
    </dsp:sp>
    <dsp:sp modelId="{C807E72E-BED2-4CCE-ACE1-9492BD55DF43}">
      <dsp:nvSpPr>
        <dsp:cNvPr id="0" name=""/>
        <dsp:cNvSpPr/>
      </dsp:nvSpPr>
      <dsp:spPr>
        <a:xfrm rot="6887262">
          <a:off x="2435049" y="2933006"/>
          <a:ext cx="562170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562170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702080" y="2935717"/>
        <a:ext cx="28108" cy="28108"/>
      </dsp:txXfrm>
    </dsp:sp>
    <dsp:sp modelId="{60F8BABF-EDD6-4134-890C-CE3C70B558CE}">
      <dsp:nvSpPr>
        <dsp:cNvPr id="0" name=""/>
        <dsp:cNvSpPr/>
      </dsp:nvSpPr>
      <dsp:spPr>
        <a:xfrm>
          <a:off x="1621689" y="3141562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Рослинні     образи –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1823230" y="3343103"/>
        <a:ext cx="973129" cy="973129"/>
      </dsp:txXfrm>
    </dsp:sp>
    <dsp:sp modelId="{EC64EA1B-49C2-4DB6-81C4-9A7E148E735E}">
      <dsp:nvSpPr>
        <dsp:cNvPr id="0" name=""/>
        <dsp:cNvSpPr/>
      </dsp:nvSpPr>
      <dsp:spPr>
        <a:xfrm rot="10149425">
          <a:off x="1935093" y="2361258"/>
          <a:ext cx="701831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701831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68463" y="2360477"/>
        <a:ext cx="35091" cy="35091"/>
      </dsp:txXfrm>
    </dsp:sp>
    <dsp:sp modelId="{1846D2E0-16B7-484C-9E4E-7477152F5901}">
      <dsp:nvSpPr>
        <dsp:cNvPr id="0" name=""/>
        <dsp:cNvSpPr/>
      </dsp:nvSpPr>
      <dsp:spPr>
        <a:xfrm>
          <a:off x="577443" y="1885379"/>
          <a:ext cx="1376199" cy="137619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 </a:t>
          </a:r>
          <a:r>
            <a:rPr lang="uk-UA" sz="1200" b="1" kern="1200" dirty="0" err="1" smtClean="0">
              <a:solidFill>
                <a:srgbClr val="C00000"/>
              </a:solidFill>
            </a:rPr>
            <a:t>–довкілля</a:t>
          </a:r>
          <a:endParaRPr lang="uk-UA" sz="1200" b="1" kern="1200" dirty="0" smtClean="0">
            <a:solidFill>
              <a:srgbClr val="C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rgbClr val="C00000"/>
            </a:solidFill>
          </a:endParaRPr>
        </a:p>
      </dsp:txBody>
      <dsp:txXfrm>
        <a:off x="778983" y="2086919"/>
        <a:ext cx="973119" cy="973119"/>
      </dsp:txXfrm>
    </dsp:sp>
    <dsp:sp modelId="{162CB731-8050-46D3-9D0C-AEED80F7092C}">
      <dsp:nvSpPr>
        <dsp:cNvPr id="0" name=""/>
        <dsp:cNvSpPr/>
      </dsp:nvSpPr>
      <dsp:spPr>
        <a:xfrm rot="13020797">
          <a:off x="1961814" y="1699957"/>
          <a:ext cx="804056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804056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43741" y="1696620"/>
        <a:ext cx="40202" cy="40202"/>
      </dsp:txXfrm>
    </dsp:sp>
    <dsp:sp modelId="{53A1D0AD-1528-4D37-9C2A-8DC2DD63E8D2}">
      <dsp:nvSpPr>
        <dsp:cNvPr id="0" name=""/>
        <dsp:cNvSpPr/>
      </dsp:nvSpPr>
      <dsp:spPr>
        <a:xfrm>
          <a:off x="805270" y="372355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Космогонічні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1006811" y="573896"/>
        <a:ext cx="973129" cy="9731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29EDC-63D4-427D-9835-6C5521D310AD}">
      <dsp:nvSpPr>
        <dsp:cNvPr id="0" name=""/>
        <dsp:cNvSpPr/>
      </dsp:nvSpPr>
      <dsp:spPr>
        <a:xfrm>
          <a:off x="2613705" y="1679016"/>
          <a:ext cx="843132" cy="1072639"/>
        </a:xfrm>
        <a:prstGeom prst="flowChartAlternateProcess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 dirty="0">
            <a:solidFill>
              <a:schemeClr val="bg2"/>
            </a:solidFill>
          </a:endParaRPr>
        </a:p>
      </dsp:txBody>
      <dsp:txXfrm>
        <a:off x="2654862" y="1720173"/>
        <a:ext cx="760818" cy="990325"/>
      </dsp:txXfrm>
    </dsp:sp>
    <dsp:sp modelId="{DEA18C7B-C096-4AE6-831E-13CB08DE0E6E}">
      <dsp:nvSpPr>
        <dsp:cNvPr id="0" name=""/>
        <dsp:cNvSpPr/>
      </dsp:nvSpPr>
      <dsp:spPr>
        <a:xfrm rot="16375663">
          <a:off x="2868986" y="1459569"/>
          <a:ext cx="408160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408160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062862" y="1466130"/>
        <a:ext cx="20408" cy="20408"/>
      </dsp:txXfrm>
    </dsp:sp>
    <dsp:sp modelId="{D45560C2-36A8-4901-9ADE-C845D485053A}">
      <dsp:nvSpPr>
        <dsp:cNvPr id="0" name=""/>
        <dsp:cNvSpPr/>
      </dsp:nvSpPr>
      <dsp:spPr>
        <a:xfrm>
          <a:off x="2430535" y="-102780"/>
          <a:ext cx="1376199" cy="137619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Архетип - символ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2632075" y="98760"/>
        <a:ext cx="973119" cy="973119"/>
      </dsp:txXfrm>
    </dsp:sp>
    <dsp:sp modelId="{0F0EBD8D-0B0F-40C6-91EC-194E956D2893}">
      <dsp:nvSpPr>
        <dsp:cNvPr id="0" name=""/>
        <dsp:cNvSpPr/>
      </dsp:nvSpPr>
      <dsp:spPr>
        <a:xfrm rot="19607298">
          <a:off x="3335326" y="1702379"/>
          <a:ext cx="915738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915738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770302" y="1696250"/>
        <a:ext cx="45786" cy="45786"/>
      </dsp:txXfrm>
    </dsp:sp>
    <dsp:sp modelId="{C4ACFA7F-5BC0-4688-981E-062AC5B2521B}">
      <dsp:nvSpPr>
        <dsp:cNvPr id="0" name=""/>
        <dsp:cNvSpPr/>
      </dsp:nvSpPr>
      <dsp:spPr>
        <a:xfrm>
          <a:off x="4063873" y="403357"/>
          <a:ext cx="1376199" cy="137619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200" b="1" kern="1200" dirty="0" smtClean="0">
              <a:solidFill>
                <a:srgbClr val="C00000"/>
              </a:solidFill>
            </a:rPr>
            <a:t>Символи </a:t>
          </a:r>
          <a:r>
            <a:rPr lang="uk-UA" sz="1200" b="1" kern="1200" dirty="0" err="1" smtClean="0">
              <a:solidFill>
                <a:srgbClr val="C00000"/>
              </a:solidFill>
            </a:rPr>
            <a:t>-міфологеми</a:t>
          </a:r>
          <a:endParaRPr lang="ru-RU" sz="1200" b="1" kern="1200" dirty="0" smtClean="0">
            <a:solidFill>
              <a:srgbClr val="C00000"/>
            </a:solidFill>
          </a:endParaRPr>
        </a:p>
        <a:p>
          <a:pPr lvl="0" algn="ctr">
            <a:spcBef>
              <a:spcPct val="0"/>
            </a:spcBef>
          </a:pPr>
          <a:endParaRPr lang="ru-RU" sz="1200" b="1" kern="1200" dirty="0">
            <a:solidFill>
              <a:srgbClr val="C00000"/>
            </a:solidFill>
          </a:endParaRPr>
        </a:p>
      </dsp:txBody>
      <dsp:txXfrm>
        <a:off x="4265413" y="604897"/>
        <a:ext cx="973119" cy="973119"/>
      </dsp:txXfrm>
    </dsp:sp>
    <dsp:sp modelId="{622CAC0E-B9CA-4C35-865E-93F2DF34FDC2}">
      <dsp:nvSpPr>
        <dsp:cNvPr id="0" name=""/>
        <dsp:cNvSpPr/>
      </dsp:nvSpPr>
      <dsp:spPr>
        <a:xfrm rot="864708">
          <a:off x="3436376" y="2400589"/>
          <a:ext cx="770060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770060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02155" y="2398103"/>
        <a:ext cx="38503" cy="38503"/>
      </dsp:txXfrm>
    </dsp:sp>
    <dsp:sp modelId="{699379BB-3E7C-446C-902A-E6D4CD79AD0B}">
      <dsp:nvSpPr>
        <dsp:cNvPr id="0" name=""/>
        <dsp:cNvSpPr/>
      </dsp:nvSpPr>
      <dsp:spPr>
        <a:xfrm>
          <a:off x="4172667" y="1996341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>
            <a:spcBef>
              <a:spcPct val="0"/>
            </a:spcBef>
          </a:pPr>
          <a:r>
            <a:rPr lang="uk-UA" sz="1200" b="1" kern="1200" dirty="0" smtClean="0">
              <a:solidFill>
                <a:srgbClr val="C00000"/>
              </a:solidFill>
            </a:rPr>
            <a:t>Біблійні </a:t>
          </a:r>
        </a:p>
        <a:p>
          <a:pPr lvl="0" algn="ctr">
            <a:spcBef>
              <a:spcPct val="0"/>
            </a:spcBef>
          </a:pPr>
          <a:r>
            <a:rPr lang="uk-UA" sz="1200" b="1" kern="1200" dirty="0" smtClean="0">
              <a:solidFill>
                <a:srgbClr val="C00000"/>
              </a:solidFill>
            </a:rPr>
            <a:t>образи –</a:t>
          </a:r>
        </a:p>
        <a:p>
          <a:pPr lvl="0" algn="ctr">
            <a:spcBef>
              <a:spcPct val="0"/>
            </a:spcBef>
          </a:pPr>
          <a:r>
            <a:rPr lang="uk-UA" sz="1200" b="1" kern="1200" dirty="0" smtClean="0">
              <a:solidFill>
                <a:srgbClr val="C00000"/>
              </a:solidFill>
            </a:rPr>
            <a:t>символи</a:t>
          </a:r>
          <a:endParaRPr lang="ru-RU" sz="1200" b="1" kern="1200" dirty="0" smtClean="0">
            <a:solidFill>
              <a:srgbClr val="C00000"/>
            </a:solidFill>
          </a:endParaRPr>
        </a:p>
        <a:p>
          <a:pPr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 dirty="0">
            <a:solidFill>
              <a:srgbClr val="C00000"/>
            </a:solidFill>
          </a:endParaRPr>
        </a:p>
      </dsp:txBody>
      <dsp:txXfrm>
        <a:off x="4374208" y="2197882"/>
        <a:ext cx="973129" cy="973129"/>
      </dsp:txXfrm>
    </dsp:sp>
    <dsp:sp modelId="{48AF6B6C-D361-44A3-B74A-ACE82F2848A0}">
      <dsp:nvSpPr>
        <dsp:cNvPr id="0" name=""/>
        <dsp:cNvSpPr/>
      </dsp:nvSpPr>
      <dsp:spPr>
        <a:xfrm rot="3664267">
          <a:off x="3108640" y="2923977"/>
          <a:ext cx="655107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655107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419816" y="2924364"/>
        <a:ext cx="32755" cy="32755"/>
      </dsp:txXfrm>
    </dsp:sp>
    <dsp:sp modelId="{FE41CBD1-BA7D-499F-B248-BF22BF6F620D}">
      <dsp:nvSpPr>
        <dsp:cNvPr id="0" name=""/>
        <dsp:cNvSpPr/>
      </dsp:nvSpPr>
      <dsp:spPr>
        <a:xfrm>
          <a:off x="3239387" y="3141562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Тваринні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err="1" smtClean="0">
              <a:solidFill>
                <a:srgbClr val="C00000"/>
              </a:solidFill>
            </a:rPr>
            <a:t>образи-</a:t>
          </a:r>
          <a:r>
            <a:rPr lang="uk-UA" sz="1200" b="1" kern="1200" dirty="0" smtClean="0">
              <a:solidFill>
                <a:srgbClr val="C00000"/>
              </a:solidFill>
            </a:rPr>
            <a:t> 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3440928" y="3343103"/>
        <a:ext cx="973129" cy="973129"/>
      </dsp:txXfrm>
    </dsp:sp>
    <dsp:sp modelId="{C807E72E-BED2-4CCE-ACE1-9492BD55DF43}">
      <dsp:nvSpPr>
        <dsp:cNvPr id="0" name=""/>
        <dsp:cNvSpPr/>
      </dsp:nvSpPr>
      <dsp:spPr>
        <a:xfrm rot="6851948">
          <a:off x="2423293" y="2924715"/>
          <a:ext cx="571298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571298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94660" y="2927198"/>
        <a:ext cx="28564" cy="28564"/>
      </dsp:txXfrm>
    </dsp:sp>
    <dsp:sp modelId="{60F8BABF-EDD6-4134-890C-CE3C70B558CE}">
      <dsp:nvSpPr>
        <dsp:cNvPr id="0" name=""/>
        <dsp:cNvSpPr/>
      </dsp:nvSpPr>
      <dsp:spPr>
        <a:xfrm>
          <a:off x="1621686" y="3141562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Рослинні     образи –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1823227" y="3343103"/>
        <a:ext cx="973129" cy="973129"/>
      </dsp:txXfrm>
    </dsp:sp>
    <dsp:sp modelId="{EC64EA1B-49C2-4DB6-81C4-9A7E148E735E}">
      <dsp:nvSpPr>
        <dsp:cNvPr id="0" name=""/>
        <dsp:cNvSpPr/>
      </dsp:nvSpPr>
      <dsp:spPr>
        <a:xfrm rot="10113569">
          <a:off x="1933087" y="2351527"/>
          <a:ext cx="692734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692734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262136" y="2350974"/>
        <a:ext cx="34636" cy="34636"/>
      </dsp:txXfrm>
    </dsp:sp>
    <dsp:sp modelId="{1846D2E0-16B7-484C-9E4E-7477152F5901}">
      <dsp:nvSpPr>
        <dsp:cNvPr id="0" name=""/>
        <dsp:cNvSpPr/>
      </dsp:nvSpPr>
      <dsp:spPr>
        <a:xfrm>
          <a:off x="577440" y="1885379"/>
          <a:ext cx="1376199" cy="137619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 </a:t>
          </a:r>
          <a:r>
            <a:rPr lang="uk-UA" sz="1200" b="1" kern="1200" dirty="0" err="1" smtClean="0">
              <a:solidFill>
                <a:srgbClr val="C00000"/>
              </a:solidFill>
            </a:rPr>
            <a:t>–довкілля</a:t>
          </a:r>
          <a:endParaRPr lang="uk-UA" sz="1200" b="1" kern="1200" dirty="0" smtClean="0">
            <a:solidFill>
              <a:srgbClr val="C0000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>
            <a:solidFill>
              <a:srgbClr val="C00000"/>
            </a:solidFill>
          </a:endParaRPr>
        </a:p>
      </dsp:txBody>
      <dsp:txXfrm>
        <a:off x="778980" y="2086919"/>
        <a:ext cx="973119" cy="973119"/>
      </dsp:txXfrm>
    </dsp:sp>
    <dsp:sp modelId="{162CB731-8050-46D3-9D0C-AEED80F7092C}">
      <dsp:nvSpPr>
        <dsp:cNvPr id="0" name=""/>
        <dsp:cNvSpPr/>
      </dsp:nvSpPr>
      <dsp:spPr>
        <a:xfrm rot="13009983">
          <a:off x="1965828" y="1691340"/>
          <a:ext cx="784454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6764"/>
              </a:moveTo>
              <a:lnTo>
                <a:pt x="784454" y="167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338444" y="1688493"/>
        <a:ext cx="39222" cy="39222"/>
      </dsp:txXfrm>
    </dsp:sp>
    <dsp:sp modelId="{53A1D0AD-1528-4D37-9C2A-8DC2DD63E8D2}">
      <dsp:nvSpPr>
        <dsp:cNvPr id="0" name=""/>
        <dsp:cNvSpPr/>
      </dsp:nvSpPr>
      <dsp:spPr>
        <a:xfrm>
          <a:off x="805267" y="372355"/>
          <a:ext cx="1376211" cy="1376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Космогонічні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b="1" kern="1200" dirty="0" smtClean="0">
              <a:solidFill>
                <a:srgbClr val="C00000"/>
              </a:solidFill>
            </a:rPr>
            <a:t>символи</a:t>
          </a:r>
          <a:endParaRPr lang="ru-RU" sz="1200" b="1" kern="1200" dirty="0">
            <a:solidFill>
              <a:srgbClr val="C00000"/>
            </a:solidFill>
          </a:endParaRPr>
        </a:p>
      </dsp:txBody>
      <dsp:txXfrm>
        <a:off x="1006808" y="573896"/>
        <a:ext cx="973129" cy="973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276C5-B2EA-4B6F-8A8A-2E573980C53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2247A-C465-4CE1-80BB-C8ECFE5BB6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04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2247A-C465-4CE1-80BB-C8ECFE5BB61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725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26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9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694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78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79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46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289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91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36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34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6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2E712-BEDC-45DB-B8EA-96FA356104E6}" type="datetimeFigureOut">
              <a:rPr lang="ru-RU" smtClean="0"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E9AA9-78F1-4BB7-8F13-2EC8611DD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6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18" Type="http://schemas.openxmlformats.org/officeDocument/2006/relationships/image" Target="../media/image13.jpeg"/><Relationship Id="rId26" Type="http://schemas.openxmlformats.org/officeDocument/2006/relationships/image" Target="../media/image21.jpeg"/><Relationship Id="rId3" Type="http://schemas.openxmlformats.org/officeDocument/2006/relationships/diagramData" Target="../diagrams/data2.xml"/><Relationship Id="rId21" Type="http://schemas.openxmlformats.org/officeDocument/2006/relationships/image" Target="../media/image16.jpeg"/><Relationship Id="rId7" Type="http://schemas.microsoft.com/office/2007/relationships/diagramDrawing" Target="../diagrams/drawing2.xml"/><Relationship Id="rId12" Type="http://schemas.openxmlformats.org/officeDocument/2006/relationships/image" Target="../media/image7.jpeg"/><Relationship Id="rId17" Type="http://schemas.openxmlformats.org/officeDocument/2006/relationships/image" Target="../media/image12.jpeg"/><Relationship Id="rId25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1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6.jpeg"/><Relationship Id="rId24" Type="http://schemas.openxmlformats.org/officeDocument/2006/relationships/image" Target="../media/image19.jpeg"/><Relationship Id="rId5" Type="http://schemas.openxmlformats.org/officeDocument/2006/relationships/diagramQuickStyle" Target="../diagrams/quickStyle2.xml"/><Relationship Id="rId15" Type="http://schemas.openxmlformats.org/officeDocument/2006/relationships/image" Target="../media/image10.jpeg"/><Relationship Id="rId23" Type="http://schemas.openxmlformats.org/officeDocument/2006/relationships/image" Target="../media/image18.jpeg"/><Relationship Id="rId28" Type="http://schemas.openxmlformats.org/officeDocument/2006/relationships/image" Target="../media/image23.jpeg"/><Relationship Id="rId10" Type="http://schemas.openxmlformats.org/officeDocument/2006/relationships/image" Target="../media/image5.jpeg"/><Relationship Id="rId19" Type="http://schemas.openxmlformats.org/officeDocument/2006/relationships/image" Target="../media/image14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4.jpeg"/><Relationship Id="rId14" Type="http://schemas.openxmlformats.org/officeDocument/2006/relationships/image" Target="../media/image9.jpeg"/><Relationship Id="rId22" Type="http://schemas.openxmlformats.org/officeDocument/2006/relationships/image" Target="../media/image17.jpeg"/><Relationship Id="rId27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8.jpeg"/><Relationship Id="rId18" Type="http://schemas.openxmlformats.org/officeDocument/2006/relationships/image" Target="../media/image13.jpeg"/><Relationship Id="rId26" Type="http://schemas.openxmlformats.org/officeDocument/2006/relationships/image" Target="../media/image21.jpeg"/><Relationship Id="rId3" Type="http://schemas.openxmlformats.org/officeDocument/2006/relationships/diagramData" Target="../diagrams/data3.xml"/><Relationship Id="rId21" Type="http://schemas.openxmlformats.org/officeDocument/2006/relationships/image" Target="../media/image16.jpeg"/><Relationship Id="rId7" Type="http://schemas.microsoft.com/office/2007/relationships/diagramDrawing" Target="../diagrams/drawing3.xml"/><Relationship Id="rId12" Type="http://schemas.openxmlformats.org/officeDocument/2006/relationships/image" Target="../media/image7.jpeg"/><Relationship Id="rId17" Type="http://schemas.openxmlformats.org/officeDocument/2006/relationships/image" Target="../media/image12.jpeg"/><Relationship Id="rId25" Type="http://schemas.openxmlformats.org/officeDocument/2006/relationships/image" Target="../media/image20.jpeg"/><Relationship Id="rId2" Type="http://schemas.openxmlformats.org/officeDocument/2006/relationships/image" Target="../media/image1.jpeg"/><Relationship Id="rId16" Type="http://schemas.openxmlformats.org/officeDocument/2006/relationships/image" Target="../media/image11.jpeg"/><Relationship Id="rId20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image" Target="../media/image6.jpeg"/><Relationship Id="rId24" Type="http://schemas.openxmlformats.org/officeDocument/2006/relationships/image" Target="../media/image19.jpeg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10.jpeg"/><Relationship Id="rId23" Type="http://schemas.openxmlformats.org/officeDocument/2006/relationships/image" Target="../media/image18.jpeg"/><Relationship Id="rId28" Type="http://schemas.openxmlformats.org/officeDocument/2006/relationships/image" Target="../media/image24.jpeg"/><Relationship Id="rId10" Type="http://schemas.openxmlformats.org/officeDocument/2006/relationships/image" Target="../media/image5.jpeg"/><Relationship Id="rId19" Type="http://schemas.openxmlformats.org/officeDocument/2006/relationships/image" Target="../media/image14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4.jpeg"/><Relationship Id="rId14" Type="http://schemas.openxmlformats.org/officeDocument/2006/relationships/image" Target="../media/image9.jpeg"/><Relationship Id="rId22" Type="http://schemas.openxmlformats.org/officeDocument/2006/relationships/image" Target="../media/image17.jpeg"/><Relationship Id="rId27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333027"/>
            <a:ext cx="879279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 err="1" smtClean="0">
                <a:solidFill>
                  <a:srgbClr val="008000"/>
                </a:solidFill>
                <a:latin typeface="Arial Black" pitchFamily="34" charset="0"/>
              </a:rPr>
              <a:t>Майстер</a:t>
            </a:r>
            <a:r>
              <a:rPr lang="ru-RU" sz="4400" dirty="0" smtClean="0">
                <a:solidFill>
                  <a:srgbClr val="008000"/>
                </a:solidFill>
                <a:latin typeface="Arial Black" pitchFamily="34" charset="0"/>
              </a:rPr>
              <a:t> – </a:t>
            </a:r>
            <a:r>
              <a:rPr lang="ru-RU" sz="4400" dirty="0" err="1" smtClean="0">
                <a:solidFill>
                  <a:srgbClr val="008000"/>
                </a:solidFill>
                <a:latin typeface="Arial Black" pitchFamily="34" charset="0"/>
              </a:rPr>
              <a:t>клас</a:t>
            </a:r>
            <a:endParaRPr lang="ru-RU" sz="4400" dirty="0" smtClean="0">
              <a:solidFill>
                <a:srgbClr val="008000"/>
              </a:solidFill>
              <a:latin typeface="Arial Black" pitchFamily="34" charset="0"/>
            </a:endParaRPr>
          </a:p>
          <a:p>
            <a:pPr algn="ctr"/>
            <a:r>
              <a:rPr lang="ru-RU" sz="2000" i="1" dirty="0">
                <a:solidFill>
                  <a:srgbClr val="C00000"/>
                </a:solidFill>
                <a:latin typeface="Arial Black" pitchFamily="34" charset="0"/>
              </a:rPr>
              <a:t>у</a:t>
            </a:r>
            <a:r>
              <a:rPr lang="ru-RU" sz="2000" i="1" dirty="0" smtClean="0">
                <a:solidFill>
                  <a:srgbClr val="C00000"/>
                </a:solidFill>
                <a:latin typeface="Arial Black" pitchFamily="34" charset="0"/>
              </a:rPr>
              <a:t>чителя </a:t>
            </a:r>
            <a:r>
              <a:rPr lang="ru-RU" sz="2000" i="1" dirty="0" err="1" smtClean="0">
                <a:solidFill>
                  <a:srgbClr val="C00000"/>
                </a:solidFill>
                <a:latin typeface="Arial Black" pitchFamily="34" charset="0"/>
              </a:rPr>
              <a:t>укра</a:t>
            </a:r>
            <a:r>
              <a:rPr lang="uk-UA" sz="2000" i="1" dirty="0" err="1" smtClean="0">
                <a:solidFill>
                  <a:srgbClr val="C00000"/>
                </a:solidFill>
                <a:latin typeface="Arial Black" pitchFamily="34" charset="0"/>
              </a:rPr>
              <a:t>їнської</a:t>
            </a:r>
            <a:r>
              <a:rPr lang="uk-UA" sz="2000" i="1" dirty="0" smtClean="0">
                <a:solidFill>
                  <a:srgbClr val="C00000"/>
                </a:solidFill>
                <a:latin typeface="Arial Black" pitchFamily="34" charset="0"/>
              </a:rPr>
              <a:t> мови та літератури</a:t>
            </a:r>
          </a:p>
          <a:p>
            <a:pPr algn="ctr"/>
            <a:r>
              <a:rPr lang="uk-UA" sz="2000" i="1" dirty="0" err="1" smtClean="0">
                <a:solidFill>
                  <a:srgbClr val="C00000"/>
                </a:solidFill>
                <a:latin typeface="Arial Black" pitchFamily="34" charset="0"/>
              </a:rPr>
              <a:t>Кролевецької</a:t>
            </a:r>
            <a:r>
              <a:rPr lang="uk-UA" sz="2000" i="1" dirty="0" smtClean="0">
                <a:solidFill>
                  <a:srgbClr val="C00000"/>
                </a:solidFill>
                <a:latin typeface="Arial Black" pitchFamily="34" charset="0"/>
              </a:rPr>
              <a:t> загальноосвітньої школи І – ІІІ ступенів № 6 </a:t>
            </a:r>
          </a:p>
          <a:p>
            <a:pPr algn="ctr"/>
            <a:r>
              <a:rPr lang="uk-UA" sz="2000" i="1" dirty="0" smtClean="0">
                <a:solidFill>
                  <a:srgbClr val="C00000"/>
                </a:solidFill>
                <a:latin typeface="Arial Black" pitchFamily="34" charset="0"/>
              </a:rPr>
              <a:t>СЕНЧЕНКО ТЕТЯНИ ПАВЛІВНИ</a:t>
            </a:r>
            <a:endParaRPr lang="ru-RU" sz="2000" i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6488" y="3140968"/>
            <a:ext cx="4535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err="1" smtClean="0">
                <a:solidFill>
                  <a:srgbClr val="008000"/>
                </a:solidFill>
                <a:latin typeface="Arial Black" pitchFamily="34" charset="0"/>
              </a:rPr>
              <a:t>Асоціативний</a:t>
            </a:r>
            <a:r>
              <a:rPr lang="ru-RU" sz="4400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ru-RU" sz="4400" dirty="0" err="1" smtClean="0">
                <a:solidFill>
                  <a:srgbClr val="008000"/>
                </a:solidFill>
                <a:latin typeface="Arial Black" pitchFamily="34" charset="0"/>
              </a:rPr>
              <a:t>колаж</a:t>
            </a:r>
            <a:endParaRPr lang="ru-RU" sz="44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6831" y="4782159"/>
            <a:ext cx="663194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Arial Black" pitchFamily="34" charset="0"/>
              </a:rPr>
              <a:t>«Образи – символи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Arial Black" pitchFamily="34" charset="0"/>
              </a:rPr>
              <a:t>у творчості Т. Г. Шевченка»</a:t>
            </a:r>
            <a:endParaRPr lang="ru-RU" sz="32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1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19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ятно 2 4"/>
          <p:cNvSpPr/>
          <p:nvPr/>
        </p:nvSpPr>
        <p:spPr>
          <a:xfrm>
            <a:off x="395536" y="1304375"/>
            <a:ext cx="684126" cy="647632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1055439" y="980728"/>
            <a:ext cx="558087" cy="576064"/>
          </a:xfrm>
          <a:prstGeom prst="irregularSeal2">
            <a:avLst/>
          </a:prstGeom>
          <a:solidFill>
            <a:srgbClr val="00B05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83568" y="1278340"/>
            <a:ext cx="8460432" cy="89255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     У </a:t>
            </a:r>
            <a:r>
              <a:rPr lang="ru-RU" sz="2400" b="1" dirty="0" err="1" smtClean="0">
                <a:solidFill>
                  <a:srgbClr val="C00000"/>
                </a:solidFill>
                <a:latin typeface="Arial Black" pitchFamily="34" charset="0"/>
              </a:rPr>
              <a:t>творчості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Т.Г. </a:t>
            </a:r>
            <a:r>
              <a:rPr lang="ru-RU" sz="2400" b="1" dirty="0" err="1" smtClean="0">
                <a:solidFill>
                  <a:srgbClr val="C00000"/>
                </a:solidFill>
                <a:latin typeface="Arial Black" pitchFamily="34" charset="0"/>
              </a:rPr>
              <a:t>Шевченка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  <a:latin typeface="Arial Black" pitchFamily="34" charset="0"/>
              </a:rPr>
              <a:t>переважають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  </a:t>
            </a:r>
            <a:r>
              <a:rPr lang="ru-RU" sz="2800" b="1" dirty="0" err="1" smtClean="0">
                <a:solidFill>
                  <a:srgbClr val="0070C0"/>
                </a:solidFill>
              </a:rPr>
              <a:t>блакитний</a:t>
            </a:r>
            <a:r>
              <a:rPr lang="ru-RU" sz="2800" b="1" dirty="0" smtClean="0">
                <a:solidFill>
                  <a:srgbClr val="C00000"/>
                </a:solidFill>
              </a:rPr>
              <a:t> , </a:t>
            </a:r>
            <a:r>
              <a:rPr lang="ru-RU" sz="2800" b="1" dirty="0" err="1" smtClean="0">
                <a:solidFill>
                  <a:srgbClr val="663300"/>
                </a:solidFill>
              </a:rPr>
              <a:t>коричневий</a:t>
            </a:r>
            <a:r>
              <a:rPr lang="ru-RU" sz="2800" b="1" dirty="0" smtClean="0">
                <a:solidFill>
                  <a:srgbClr val="C00000"/>
                </a:solidFill>
              </a:rPr>
              <a:t>,  </a:t>
            </a:r>
            <a:r>
              <a:rPr lang="ru-RU" sz="2800" b="1" dirty="0" err="1" smtClean="0">
                <a:solidFill>
                  <a:srgbClr val="008000"/>
                </a:solidFill>
              </a:rPr>
              <a:t>зелений</a:t>
            </a:r>
            <a:r>
              <a:rPr lang="ru-RU" sz="2800" b="1" dirty="0" smtClean="0">
                <a:solidFill>
                  <a:srgbClr val="008000"/>
                </a:solidFill>
              </a:rPr>
              <a:t>  ,</a:t>
            </a:r>
            <a:r>
              <a:rPr lang="ru-RU" sz="2800" b="1" dirty="0" err="1" smtClean="0">
                <a:solidFill>
                  <a:schemeClr val="bg1">
                    <a:lumMod val="75000"/>
                  </a:schemeClr>
                </a:solidFill>
              </a:rPr>
              <a:t>білий</a:t>
            </a:r>
            <a:r>
              <a:rPr lang="ru-RU" sz="28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</a:rPr>
              <a:t> </a:t>
            </a:r>
            <a:r>
              <a:rPr lang="ru-RU" sz="2400" b="1" dirty="0" err="1" smtClean="0">
                <a:solidFill>
                  <a:srgbClr val="C00000"/>
                </a:solidFill>
              </a:rPr>
              <a:t>кольори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854" y="2402833"/>
            <a:ext cx="80648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8000"/>
                </a:solidFill>
                <a:latin typeface="Arial Black" pitchFamily="34" charset="0"/>
              </a:rPr>
              <a:t>Прослідкувавши </a:t>
            </a:r>
            <a:r>
              <a:rPr lang="uk-UA" sz="2400" dirty="0" err="1" smtClean="0">
                <a:solidFill>
                  <a:srgbClr val="008000"/>
                </a:solidFill>
                <a:latin typeface="Arial Black" pitchFamily="34" charset="0"/>
              </a:rPr>
              <a:t>кольористику</a:t>
            </a:r>
            <a:r>
              <a:rPr lang="uk-UA" sz="2400" dirty="0" smtClean="0">
                <a:solidFill>
                  <a:srgbClr val="008000"/>
                </a:solidFill>
                <a:latin typeface="Arial Black" pitchFamily="34" charset="0"/>
              </a:rPr>
              <a:t>  поезій митця, можемо впевнено сказати, що  не тільки слово Великого Кобзаря мало колосальний вплив на українців, а й за допомогою кольорів на рівні підсвідомості митець закликав народ боротися за краще майбутнє заради стабільності та надійності,</a:t>
            </a:r>
          </a:p>
          <a:p>
            <a:r>
              <a:rPr lang="uk-UA" sz="2400" dirty="0">
                <a:solidFill>
                  <a:srgbClr val="008000"/>
                </a:solidFill>
                <a:latin typeface="Arial Black" pitchFamily="34" charset="0"/>
              </a:rPr>
              <a:t>н</a:t>
            </a:r>
            <a:r>
              <a:rPr lang="uk-UA" sz="2400" dirty="0" smtClean="0">
                <a:solidFill>
                  <a:srgbClr val="008000"/>
                </a:solidFill>
                <a:latin typeface="Arial Black" pitchFamily="34" charset="0"/>
              </a:rPr>
              <a:t>ацію - до воскресіння</a:t>
            </a:r>
          </a:p>
          <a:p>
            <a:pPr algn="just"/>
            <a:r>
              <a:rPr lang="uk-UA" sz="2400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endParaRPr lang="ru-RU" sz="24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9580" y="-405985"/>
            <a:ext cx="294577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Arial Black" pitchFamily="34" charset="0"/>
              </a:rPr>
              <a:t>        </a:t>
            </a:r>
            <a:r>
              <a:rPr lang="uk-UA" sz="3600" dirty="0" smtClean="0">
                <a:solidFill>
                  <a:srgbClr val="008000"/>
                </a:solidFill>
                <a:latin typeface="Arial Black" pitchFamily="34" charset="0"/>
              </a:rPr>
              <a:t>Висновок</a:t>
            </a:r>
            <a:endParaRPr lang="ru-RU" sz="36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107504" y="908280"/>
            <a:ext cx="576064" cy="648512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1742149" y="5517232"/>
            <a:ext cx="5760640" cy="93610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>
                <a:solidFill>
                  <a:srgbClr val="008000"/>
                </a:solidFill>
                <a:latin typeface="Arial Black" pitchFamily="34" charset="0"/>
              </a:rPr>
              <a:t>Колір</a:t>
            </a:r>
            <a:r>
              <a:rPr lang="ru-RU" sz="1400" dirty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ru-RU" sz="1400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  <a:latin typeface="Arial Black" pitchFamily="34" charset="0"/>
              </a:rPr>
              <a:t>несе</a:t>
            </a: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нам не </a:t>
            </a:r>
            <a:r>
              <a:rPr lang="ru-RU" sz="1400" dirty="0" err="1">
                <a:solidFill>
                  <a:srgbClr val="C00000"/>
                </a:solidFill>
                <a:latin typeface="Arial Black" pitchFamily="34" charset="0"/>
              </a:rPr>
              <a:t>тільки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rgbClr val="C00000"/>
                </a:solidFill>
                <a:latin typeface="Arial Black" pitchFamily="34" charset="0"/>
              </a:rPr>
              <a:t>інформацію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, але </a:t>
            </a: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й </a:t>
            </a:r>
            <a:r>
              <a:rPr lang="ru-RU" sz="1400" dirty="0" err="1">
                <a:solidFill>
                  <a:srgbClr val="C00000"/>
                </a:solidFill>
                <a:latin typeface="Arial Black" pitchFamily="34" charset="0"/>
              </a:rPr>
              <a:t>безліч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400" dirty="0" err="1">
                <a:solidFill>
                  <a:srgbClr val="C00000"/>
                </a:solidFill>
                <a:latin typeface="Arial Black" pitchFamily="34" charset="0"/>
              </a:rPr>
              <a:t>можливостей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 для </a:t>
            </a:r>
            <a:r>
              <a:rPr lang="ru-RU" sz="1400" dirty="0" err="1">
                <a:solidFill>
                  <a:srgbClr val="C00000"/>
                </a:solidFill>
                <a:latin typeface="Arial Black" pitchFamily="34" charset="0"/>
              </a:rPr>
              <a:t>розвитку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Arial Black" pitchFamily="34" charset="0"/>
              </a:rPr>
              <a:t>й </a:t>
            </a:r>
            <a:r>
              <a:rPr lang="ru-RU" sz="1400" dirty="0" err="1">
                <a:solidFill>
                  <a:srgbClr val="C00000"/>
                </a:solidFill>
                <a:latin typeface="Arial Black" pitchFamily="34" charset="0"/>
              </a:rPr>
              <a:t>досягнення</a:t>
            </a:r>
            <a:r>
              <a:rPr lang="ru-RU" sz="14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400" dirty="0" err="1" smtClean="0">
                <a:solidFill>
                  <a:srgbClr val="C00000"/>
                </a:solidFill>
                <a:latin typeface="Arial Black" pitchFamily="34" charset="0"/>
              </a:rPr>
              <a:t>бажаного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7" name="Пятно 2 16"/>
          <p:cNvSpPr/>
          <p:nvPr/>
        </p:nvSpPr>
        <p:spPr>
          <a:xfrm>
            <a:off x="62786" y="1952007"/>
            <a:ext cx="684126" cy="647632"/>
          </a:xfrm>
          <a:prstGeom prst="irregularSeal2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5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фони\фон для презен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873" y="0"/>
            <a:ext cx="9191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67744" y="1988840"/>
            <a:ext cx="533832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8000" b="1" dirty="0" smtClean="0">
                <a:latin typeface="Arial Black" pitchFamily="34" charset="0"/>
              </a:rPr>
              <a:t> </a:t>
            </a:r>
            <a:r>
              <a:rPr lang="uk-UA" sz="8000" b="1" dirty="0" smtClean="0">
                <a:solidFill>
                  <a:srgbClr val="008000"/>
                </a:solidFill>
                <a:latin typeface="Arial Black" pitchFamily="34" charset="0"/>
              </a:rPr>
              <a:t>Дякую </a:t>
            </a:r>
          </a:p>
          <a:p>
            <a:pPr algn="ctr"/>
            <a:r>
              <a:rPr lang="uk-UA" sz="8000" b="1" dirty="0" smtClean="0">
                <a:solidFill>
                  <a:srgbClr val="008000"/>
                </a:solidFill>
                <a:latin typeface="Arial Black" pitchFamily="34" charset="0"/>
              </a:rPr>
              <a:t>за увагу!</a:t>
            </a:r>
            <a:endParaRPr lang="ru-RU" sz="80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pic>
        <p:nvPicPr>
          <p:cNvPr id="2050" name="Picture 2" descr="D:\фони\шаблони\102397175_5090154_83On5Xxfai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588" y="4581128"/>
            <a:ext cx="2592288" cy="177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3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06" y="35719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-361056" y="1283755"/>
            <a:ext cx="9505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r>
              <a:rPr lang="uk-UA" b="1" i="1" dirty="0" smtClean="0">
                <a:solidFill>
                  <a:srgbClr val="FF0000"/>
                </a:solidFill>
                <a:latin typeface="Arial Black" pitchFamily="34" charset="0"/>
              </a:rPr>
              <a:t>      </a:t>
            </a:r>
            <a:r>
              <a:rPr lang="uk-UA" sz="3200" b="1" i="1" dirty="0" smtClean="0">
                <a:solidFill>
                  <a:srgbClr val="008000"/>
                </a:solidFill>
                <a:latin typeface="Arial Black" pitchFamily="34" charset="0"/>
              </a:rPr>
              <a:t>Колаж </a:t>
            </a:r>
            <a:r>
              <a:rPr lang="uk-UA" b="1" i="1" dirty="0" smtClean="0">
                <a:solidFill>
                  <a:srgbClr val="008000"/>
                </a:solidFill>
                <a:latin typeface="Arial Black" pitchFamily="34" charset="0"/>
              </a:rPr>
              <a:t>-</a:t>
            </a:r>
            <a:r>
              <a:rPr lang="uk-UA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мистецький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твір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виконаний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у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змішаній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техніці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, </a:t>
            </a:r>
            <a:r>
              <a:rPr lang="uk-UA" b="1" i="1" dirty="0" smtClean="0">
                <a:solidFill>
                  <a:srgbClr val="C00000"/>
                </a:solidFill>
                <a:latin typeface="Arial Black" pitchFamily="34" charset="0"/>
              </a:rPr>
              <a:t>у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якому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певна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оригінальна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форма (книга, картина, предмет)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перетворюється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на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щось</a:t>
            </a:r>
            <a:r>
              <a:rPr lang="ru-RU" b="1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i="1" dirty="0" err="1" smtClean="0">
                <a:solidFill>
                  <a:srgbClr val="C00000"/>
                </a:solidFill>
                <a:latin typeface="Arial Black" pitchFamily="34" charset="0"/>
              </a:rPr>
              <a:t>інше</a:t>
            </a:r>
            <a:endParaRPr lang="ru-RU" dirty="0" smtClean="0">
              <a:solidFill>
                <a:srgbClr val="C00000"/>
              </a:solidFill>
            </a:endParaRPr>
          </a:p>
          <a:p>
            <a:pPr marL="457200" lvl="1" indent="0" algn="ctr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457200" lvl="1" indent="0" algn="ctr">
              <a:buNone/>
            </a:pPr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uk-UA" sz="3200" i="1" dirty="0" smtClean="0">
                <a:solidFill>
                  <a:srgbClr val="008000"/>
                </a:solidFill>
                <a:latin typeface="Arial Black" pitchFamily="34" charset="0"/>
              </a:rPr>
              <a:t>Асоціація </a:t>
            </a: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– це крок до розкриття розуміння змісту твору чи образу; це спосіб влучної оцінки того чи іншого явища, засіб передачі почуття, враження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76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фони\фон для презен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9878" cy="681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9672" y="13407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008000"/>
                </a:solidFill>
                <a:latin typeface="Arial Black" pitchFamily="34" charset="0"/>
              </a:rPr>
              <a:t>Мета </a:t>
            </a:r>
            <a:r>
              <a:rPr lang="ru-RU" sz="3200" dirty="0" err="1" smtClean="0">
                <a:solidFill>
                  <a:srgbClr val="008000"/>
                </a:solidFill>
                <a:latin typeface="Arial Black" pitchFamily="34" charset="0"/>
              </a:rPr>
              <a:t>асоціативного</a:t>
            </a:r>
            <a:r>
              <a:rPr lang="ru-RU" sz="3200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ru-RU" sz="3200" dirty="0" err="1" smtClean="0">
                <a:solidFill>
                  <a:srgbClr val="008000"/>
                </a:solidFill>
                <a:latin typeface="Arial Black" pitchFamily="34" charset="0"/>
              </a:rPr>
              <a:t>колажу</a:t>
            </a:r>
            <a:endParaRPr lang="ru-RU" sz="32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09772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Активізувати творчу уяву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Створити логічне осмислення інформації в образній формі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807" y="2880865"/>
            <a:ext cx="80990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008000"/>
                </a:solidFill>
                <a:latin typeface="Arial Black" pitchFamily="34" charset="0"/>
              </a:rPr>
              <a:t>Завдання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Підвищити мотивацію вивчення української літератури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Розширити кругозір ; збагатити загальний розвиток</a:t>
            </a:r>
          </a:p>
          <a:p>
            <a:r>
              <a:rPr lang="uk-UA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   особистості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055231" y="4263479"/>
            <a:ext cx="4830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2400" b="1" dirty="0">
                <a:solidFill>
                  <a:srgbClr val="008000"/>
                </a:solidFill>
                <a:latin typeface="Arial Black" pitchFamily="34" charset="0"/>
                <a:cs typeface="Arial" pitchFamily="34" charset="0"/>
              </a:rPr>
              <a:t>Засоби реалізації завдань</a:t>
            </a:r>
            <a:endParaRPr lang="ru-RU" sz="2400" b="1" dirty="0">
              <a:solidFill>
                <a:srgbClr val="008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043608" y="5197842"/>
            <a:ext cx="2160240" cy="864096"/>
          </a:xfrm>
          <a:prstGeom prst="ellipse">
            <a:avLst/>
          </a:prstGeom>
          <a:solidFill>
            <a:srgbClr val="FFFFCC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smtClean="0">
                <a:solidFill>
                  <a:srgbClr val="008000"/>
                </a:solidFill>
                <a:latin typeface="Arial Black" pitchFamily="34" charset="0"/>
              </a:rPr>
              <a:t>   </a:t>
            </a:r>
            <a:r>
              <a:rPr lang="uk-UA" b="1" dirty="0" smtClean="0">
                <a:solidFill>
                  <a:srgbClr val="008000"/>
                </a:solidFill>
                <a:latin typeface="+mj-lt"/>
              </a:rPr>
              <a:t>Наочність</a:t>
            </a:r>
            <a:endParaRPr lang="uk-UA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786534" y="5197842"/>
            <a:ext cx="2241850" cy="86409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 err="1" smtClean="0">
                <a:solidFill>
                  <a:srgbClr val="008000"/>
                </a:solidFill>
              </a:rPr>
              <a:t>Комп</a:t>
            </a:r>
            <a:r>
              <a:rPr lang="en-US" b="1" dirty="0" smtClean="0">
                <a:solidFill>
                  <a:srgbClr val="008000"/>
                </a:solidFill>
              </a:rPr>
              <a:t>’</a:t>
            </a:r>
            <a:r>
              <a:rPr lang="uk-UA" b="1" dirty="0" err="1" smtClean="0">
                <a:solidFill>
                  <a:srgbClr val="008000"/>
                </a:solidFill>
              </a:rPr>
              <a:t>ютерні</a:t>
            </a:r>
            <a:r>
              <a:rPr lang="uk-UA" b="1" dirty="0" smtClean="0">
                <a:solidFill>
                  <a:srgbClr val="008000"/>
                </a:solidFill>
              </a:rPr>
              <a:t>      технології</a:t>
            </a:r>
            <a:endParaRPr lang="ru-RU" b="1" dirty="0">
              <a:solidFill>
                <a:srgbClr val="008000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283968" y="4725144"/>
            <a:ext cx="2232248" cy="47269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2555776" y="4725144"/>
            <a:ext cx="1728192" cy="47269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08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99792" y="103955"/>
            <a:ext cx="3664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008000"/>
                </a:solidFill>
                <a:latin typeface="Arial Black" pitchFamily="34" charset="0"/>
              </a:rPr>
              <a:t>Асоціативність</a:t>
            </a:r>
            <a:endParaRPr lang="ru-RU" sz="32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191797"/>
            <a:ext cx="3233257" cy="2031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err="1" smtClean="0">
                <a:solidFill>
                  <a:srgbClr val="008000"/>
                </a:solidFill>
              </a:rPr>
              <a:t>Космого</a:t>
            </a:r>
            <a:r>
              <a:rPr lang="uk-UA" b="1" dirty="0" smtClean="0">
                <a:solidFill>
                  <a:srgbClr val="008000"/>
                </a:solidFill>
              </a:rPr>
              <a:t>нічні </a:t>
            </a:r>
            <a:r>
              <a:rPr lang="uk-UA" dirty="0" smtClean="0"/>
              <a:t>–</a:t>
            </a:r>
          </a:p>
          <a:p>
            <a:r>
              <a:rPr lang="uk-UA" dirty="0" smtClean="0"/>
              <a:t>Нічне світило, </a:t>
            </a:r>
          </a:p>
          <a:p>
            <a:r>
              <a:rPr lang="uk-UA" dirty="0" smtClean="0"/>
              <a:t>Вона падає,коли народжується</a:t>
            </a:r>
          </a:p>
          <a:p>
            <a:r>
              <a:rPr lang="uk-UA" dirty="0" smtClean="0"/>
              <a:t> людина</a:t>
            </a:r>
          </a:p>
          <a:p>
            <a:r>
              <a:rPr lang="uk-UA" dirty="0" smtClean="0"/>
              <a:t>Безкрає, хмарне, неосяжне</a:t>
            </a:r>
          </a:p>
          <a:p>
            <a:r>
              <a:rPr lang="uk-UA" dirty="0" smtClean="0"/>
              <a:t>Родюча, чорна, плодовита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2698" y="4557274"/>
            <a:ext cx="2163669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Архетип – символ</a:t>
            </a:r>
          </a:p>
          <a:p>
            <a:r>
              <a:rPr lang="uk-UA" dirty="0" smtClean="0"/>
              <a:t>Джерело, криниця</a:t>
            </a:r>
          </a:p>
          <a:p>
            <a:r>
              <a:rPr lang="uk-UA" dirty="0" smtClean="0"/>
              <a:t>Страх, світло, грім</a:t>
            </a:r>
          </a:p>
          <a:p>
            <a:r>
              <a:rPr lang="uk-UA" dirty="0" smtClean="0"/>
              <a:t>Жар, тепло, </a:t>
            </a:r>
            <a:r>
              <a:rPr lang="uk-UA" dirty="0" err="1" smtClean="0"/>
              <a:t>полум</a:t>
            </a:r>
            <a:r>
              <a:rPr lang="en-US" dirty="0" smtClean="0"/>
              <a:t>’</a:t>
            </a:r>
            <a:r>
              <a:rPr lang="uk-UA" dirty="0" smtClean="0"/>
              <a:t>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1273929"/>
            <a:ext cx="2768835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Символи – міфологеми</a:t>
            </a:r>
          </a:p>
          <a:p>
            <a:r>
              <a:rPr lang="uk-UA" dirty="0" smtClean="0"/>
              <a:t>Хвіст, риба, дівчина</a:t>
            </a:r>
          </a:p>
          <a:p>
            <a:r>
              <a:rPr lang="uk-UA" dirty="0" smtClean="0"/>
              <a:t>Ворожіння , страх, містика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644724" y="4542459"/>
            <a:ext cx="2406426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Біблійні</a:t>
            </a:r>
          </a:p>
          <a:p>
            <a:r>
              <a:rPr lang="uk-UA" dirty="0" smtClean="0"/>
              <a:t>Крила ,білий ,небо</a:t>
            </a:r>
          </a:p>
          <a:p>
            <a:r>
              <a:rPr lang="uk-UA" dirty="0" smtClean="0"/>
              <a:t>Свята жінка, дитя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188707" y="2468795"/>
            <a:ext cx="2757486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Символи </a:t>
            </a:r>
            <a:r>
              <a:rPr lang="uk-UA" b="1" dirty="0" err="1" smtClean="0">
                <a:solidFill>
                  <a:srgbClr val="008000"/>
                </a:solidFill>
              </a:rPr>
              <a:t>–довкілля</a:t>
            </a:r>
            <a:endParaRPr lang="uk-UA" b="1" dirty="0" smtClean="0">
              <a:solidFill>
                <a:srgbClr val="008000"/>
              </a:solidFill>
            </a:endParaRPr>
          </a:p>
          <a:p>
            <a:r>
              <a:rPr lang="uk-UA" dirty="0" smtClean="0"/>
              <a:t>Широкий,битий</a:t>
            </a:r>
          </a:p>
          <a:p>
            <a:r>
              <a:rPr lang="uk-UA" dirty="0" smtClean="0"/>
              <a:t>Малюнок, діти, дитинство</a:t>
            </a:r>
          </a:p>
          <a:p>
            <a:r>
              <a:rPr lang="uk-UA" dirty="0" smtClean="0"/>
              <a:t>Карпати, Кавказ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9451" y="3933056"/>
            <a:ext cx="2827762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Рослинні символи</a:t>
            </a:r>
          </a:p>
          <a:p>
            <a:r>
              <a:rPr lang="uk-UA" dirty="0" smtClean="0"/>
              <a:t>Міць, сила, жолуді</a:t>
            </a:r>
          </a:p>
          <a:p>
            <a:r>
              <a:rPr lang="uk-UA" dirty="0" smtClean="0"/>
              <a:t>Краса, лікування,грона</a:t>
            </a:r>
          </a:p>
          <a:p>
            <a:r>
              <a:rPr lang="uk-UA" dirty="0" smtClean="0"/>
              <a:t>Зелена, росяниста</a:t>
            </a:r>
          </a:p>
          <a:p>
            <a:r>
              <a:rPr lang="uk-UA" dirty="0" smtClean="0"/>
              <a:t>Ніжна , біла, запашна</a:t>
            </a:r>
          </a:p>
          <a:p>
            <a:r>
              <a:rPr lang="uk-UA" dirty="0" smtClean="0"/>
              <a:t>Україна,  садочок, весна</a:t>
            </a:r>
          </a:p>
          <a:p>
            <a:r>
              <a:rPr lang="uk-UA" dirty="0" smtClean="0"/>
              <a:t>Висока,струнка, балада</a:t>
            </a:r>
          </a:p>
          <a:p>
            <a:r>
              <a:rPr lang="uk-UA" dirty="0" smtClean="0"/>
              <a:t>Синій, повзучий, хрещатий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803918" y="2745794"/>
            <a:ext cx="2000741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008000"/>
                </a:solidFill>
              </a:rPr>
              <a:t>Тваринні символи</a:t>
            </a:r>
          </a:p>
          <a:p>
            <a:r>
              <a:rPr lang="uk-UA" dirty="0" smtClean="0"/>
              <a:t>Козак,вороний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401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51559906"/>
              </p:ext>
            </p:extLst>
          </p:nvPr>
        </p:nvGraphicFramePr>
        <p:xfrm>
          <a:off x="1187624" y="980728"/>
          <a:ext cx="69847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51920" y="2608364"/>
            <a:ext cx="17467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C00000"/>
                </a:solidFill>
                <a:latin typeface="Arial Black" pitchFamily="34" charset="0"/>
              </a:rPr>
              <a:t>СИМВОЛИ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052736"/>
            <a:ext cx="1343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  <a:latin typeface="Arial Black" pitchFamily="34" charset="0"/>
              </a:rPr>
              <a:t>І етап</a:t>
            </a:r>
            <a:endParaRPr lang="ru-RU" sz="28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98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272" y="-14471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751186374"/>
              </p:ext>
            </p:extLst>
          </p:nvPr>
        </p:nvGraphicFramePr>
        <p:xfrm>
          <a:off x="1643385" y="968904"/>
          <a:ext cx="6105707" cy="4414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702" y="826830"/>
            <a:ext cx="128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ІІ етап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19788" y="725012"/>
            <a:ext cx="914400" cy="7522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 descr="C:\Users\Пользователь\Downloads\небо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333" y="760020"/>
            <a:ext cx="724967" cy="7183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7" name="Прямоугольник 46"/>
          <p:cNvSpPr/>
          <p:nvPr/>
        </p:nvSpPr>
        <p:spPr>
          <a:xfrm>
            <a:off x="2282173" y="155693"/>
            <a:ext cx="878779" cy="795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 descr="C:\Users\Пользователь\Downloads\мыяс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54" y="285272"/>
            <a:ext cx="883244" cy="5551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4" name="Прямоугольник 53"/>
          <p:cNvSpPr/>
          <p:nvPr/>
        </p:nvSpPr>
        <p:spPr>
          <a:xfrm>
            <a:off x="3455028" y="143692"/>
            <a:ext cx="828940" cy="840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439805" y="41833"/>
            <a:ext cx="800504" cy="869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403978" y="142825"/>
            <a:ext cx="805495" cy="840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455835" y="332656"/>
            <a:ext cx="763314" cy="902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" name="Рисунок 57" descr="C:\Users\Пользователь\Downloads\зырка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599" y="192752"/>
            <a:ext cx="766303" cy="6675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9" name="Рисунок 58" descr="C:\Users\Пользователь\Downloads\рычка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9" y="226489"/>
            <a:ext cx="542942" cy="557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Рисунок 59" descr="C:\Users\Пользователь\Downloads\вогонь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850" y="241811"/>
            <a:ext cx="629478" cy="5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Рисунок 60" descr="C:\Users\Пользователь\Downloads\блискавка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07" y="444514"/>
            <a:ext cx="595407" cy="63021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Прямоугольник 61"/>
          <p:cNvSpPr/>
          <p:nvPr/>
        </p:nvSpPr>
        <p:spPr>
          <a:xfrm>
            <a:off x="7276047" y="1237672"/>
            <a:ext cx="777552" cy="7644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Рисунок 62" descr="C:\Users\Пользователь\Downloads\русалка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002" y="1338933"/>
            <a:ext cx="618108" cy="56196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Прямоугольник 63"/>
          <p:cNvSpPr/>
          <p:nvPr/>
        </p:nvSpPr>
        <p:spPr>
          <a:xfrm>
            <a:off x="7474061" y="2075768"/>
            <a:ext cx="676253" cy="763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Рисунок 64" descr="C:\Users\Пользователь\Downloads\выдбма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492" y="2109285"/>
            <a:ext cx="657477" cy="75086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Прямоугольник 65"/>
          <p:cNvSpPr/>
          <p:nvPr/>
        </p:nvSpPr>
        <p:spPr>
          <a:xfrm>
            <a:off x="7555692" y="3028957"/>
            <a:ext cx="745232" cy="735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499830" y="3904419"/>
            <a:ext cx="738482" cy="789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364002" y="4863905"/>
            <a:ext cx="82874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Рисунок 68" descr="C:\Users\Пользователь\Downloads\ангели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71" y="3080396"/>
            <a:ext cx="539028" cy="534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Рисунок 69" descr="C:\Users\Пользователь\Downloads\мати божа.jpeg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3" y="3963300"/>
            <a:ext cx="657477" cy="605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Рисунок 70" descr="C:\Users\Пользователь\Downloads\кынь1.jp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702" y="4953073"/>
            <a:ext cx="606085" cy="736063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Прямоугольник 72"/>
          <p:cNvSpPr/>
          <p:nvPr/>
        </p:nvSpPr>
        <p:spPr>
          <a:xfrm>
            <a:off x="6514978" y="5708229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4" name="Рисунок 73" descr="C:\Users\Пользователь\Downloads\явір.jpg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96" y="5835332"/>
            <a:ext cx="635451" cy="62456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Прямоугольник 74"/>
          <p:cNvSpPr/>
          <p:nvPr/>
        </p:nvSpPr>
        <p:spPr>
          <a:xfrm>
            <a:off x="5507689" y="5835332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6" name="Рисунок 75" descr="C:\Users\Пользователь\Downloads\лылея.jpg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636" y="5862783"/>
            <a:ext cx="728860" cy="72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Прямоугольник 76"/>
          <p:cNvSpPr/>
          <p:nvPr/>
        </p:nvSpPr>
        <p:spPr>
          <a:xfrm>
            <a:off x="2366197" y="5842968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393941" y="5842969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4431523" y="5842969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Рисунок 79" descr="C:\Users\Пользователь\Downloads\дуб.jpg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576" y="5992801"/>
            <a:ext cx="620072" cy="591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Рисунок 80" descr="C:\Users\Пользователь\Downloads\трава.jpg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346" y="5970172"/>
            <a:ext cx="574384" cy="636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Рисунок 81" descr="C:\Users\Пользователь\Downloads\калина.jpeg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080" y="5901261"/>
            <a:ext cx="678987" cy="68262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Прямоугольник 82"/>
          <p:cNvSpPr/>
          <p:nvPr/>
        </p:nvSpPr>
        <p:spPr>
          <a:xfrm>
            <a:off x="1287069" y="4527146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" name="Рисунок 85" descr="C:\Users\Пользователь\Downloads\гори.jpg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45" y="4631126"/>
            <a:ext cx="560198" cy="64389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Прямоугольник 86"/>
          <p:cNvSpPr/>
          <p:nvPr/>
        </p:nvSpPr>
        <p:spPr>
          <a:xfrm>
            <a:off x="1183455" y="3624170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Рисунок 89" descr="C:\Users\Пользователь\Downloads\степ.jpg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69" y="3678385"/>
            <a:ext cx="587526" cy="74342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Прямоугольник 90"/>
          <p:cNvSpPr/>
          <p:nvPr/>
        </p:nvSpPr>
        <p:spPr>
          <a:xfrm>
            <a:off x="1163697" y="1584487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128446" y="2603190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Рисунок 92" descr="C:\Users\Пользователь\Downloads\пісок.jpg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574" y="2656585"/>
            <a:ext cx="628136" cy="714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Рисунок 93" descr="C:\Users\Пользователь\Downloads\грунт.jpg"/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452" y="1642211"/>
            <a:ext cx="670760" cy="7199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0" name="Прямоугольник 49"/>
          <p:cNvSpPr/>
          <p:nvPr/>
        </p:nvSpPr>
        <p:spPr>
          <a:xfrm>
            <a:off x="1461333" y="5447940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 descr="C:\Users\Пользователь\Downloads\вишня.jpg"/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425" y="5505009"/>
            <a:ext cx="759150" cy="7833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7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19" y="27780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05132661"/>
              </p:ext>
            </p:extLst>
          </p:nvPr>
        </p:nvGraphicFramePr>
        <p:xfrm>
          <a:off x="1643385" y="968904"/>
          <a:ext cx="6105707" cy="4414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ятно 1 3"/>
          <p:cNvSpPr/>
          <p:nvPr/>
        </p:nvSpPr>
        <p:spPr>
          <a:xfrm>
            <a:off x="3871641" y="1721520"/>
            <a:ext cx="502218" cy="648203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1 13"/>
          <p:cNvSpPr/>
          <p:nvPr/>
        </p:nvSpPr>
        <p:spPr>
          <a:xfrm>
            <a:off x="4188696" y="1663941"/>
            <a:ext cx="502218" cy="648203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1 14"/>
          <p:cNvSpPr/>
          <p:nvPr/>
        </p:nvSpPr>
        <p:spPr>
          <a:xfrm>
            <a:off x="5119077" y="1666338"/>
            <a:ext cx="502218" cy="648203"/>
          </a:xfrm>
          <a:prstGeom prst="irregularSeal1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950" y="999712"/>
            <a:ext cx="1392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ІІІ етап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3460835" y="1968519"/>
            <a:ext cx="502218" cy="648203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ятно 1 19"/>
          <p:cNvSpPr/>
          <p:nvPr/>
        </p:nvSpPr>
        <p:spPr>
          <a:xfrm>
            <a:off x="4693027" y="1677561"/>
            <a:ext cx="502218" cy="648203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5456146" y="1928847"/>
            <a:ext cx="502218" cy="648203"/>
          </a:xfrm>
          <a:prstGeom prst="irregularSeal1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ятно 1 23"/>
          <p:cNvSpPr/>
          <p:nvPr/>
        </p:nvSpPr>
        <p:spPr>
          <a:xfrm>
            <a:off x="5707255" y="2748467"/>
            <a:ext cx="502218" cy="648203"/>
          </a:xfrm>
          <a:prstGeom prst="irregularSeal1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ятно 1 24"/>
          <p:cNvSpPr/>
          <p:nvPr/>
        </p:nvSpPr>
        <p:spPr>
          <a:xfrm>
            <a:off x="5653958" y="2304580"/>
            <a:ext cx="502218" cy="648203"/>
          </a:xfrm>
          <a:prstGeom prst="irregularSeal1">
            <a:avLst/>
          </a:prstGeom>
          <a:solidFill>
            <a:schemeClr val="tx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но 1 27"/>
          <p:cNvSpPr/>
          <p:nvPr/>
        </p:nvSpPr>
        <p:spPr>
          <a:xfrm>
            <a:off x="5607051" y="3273789"/>
            <a:ext cx="502218" cy="648203"/>
          </a:xfrm>
          <a:prstGeom prst="irregularSeal1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ятно 1 29"/>
          <p:cNvSpPr/>
          <p:nvPr/>
        </p:nvSpPr>
        <p:spPr>
          <a:xfrm>
            <a:off x="5428417" y="3733302"/>
            <a:ext cx="502218" cy="648203"/>
          </a:xfrm>
          <a:prstGeom prst="irregularSeal1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ятно 1 32"/>
          <p:cNvSpPr/>
          <p:nvPr/>
        </p:nvSpPr>
        <p:spPr>
          <a:xfrm>
            <a:off x="5049237" y="3921993"/>
            <a:ext cx="502218" cy="648203"/>
          </a:xfrm>
          <a:prstGeom prst="irregularSeal1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ятно 1 38"/>
          <p:cNvSpPr/>
          <p:nvPr/>
        </p:nvSpPr>
        <p:spPr>
          <a:xfrm>
            <a:off x="4690914" y="4112860"/>
            <a:ext cx="502218" cy="648203"/>
          </a:xfrm>
          <a:prstGeom prst="irregularSeal1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ятно 1 39"/>
          <p:cNvSpPr/>
          <p:nvPr/>
        </p:nvSpPr>
        <p:spPr>
          <a:xfrm>
            <a:off x="3878624" y="4058011"/>
            <a:ext cx="502218" cy="648203"/>
          </a:xfrm>
          <a:prstGeom prst="irregularSeal1">
            <a:avLst/>
          </a:prstGeom>
          <a:solidFill>
            <a:srgbClr val="00B05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но 1 40"/>
          <p:cNvSpPr/>
          <p:nvPr/>
        </p:nvSpPr>
        <p:spPr>
          <a:xfrm>
            <a:off x="3550512" y="3693110"/>
            <a:ext cx="502218" cy="64820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ятно 1 41"/>
          <p:cNvSpPr/>
          <p:nvPr/>
        </p:nvSpPr>
        <p:spPr>
          <a:xfrm>
            <a:off x="3398350" y="3273790"/>
            <a:ext cx="502218" cy="648203"/>
          </a:xfrm>
          <a:prstGeom prst="irregularSeal1">
            <a:avLst/>
          </a:prstGeom>
          <a:solidFill>
            <a:srgbClr val="008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ятно 1 42"/>
          <p:cNvSpPr/>
          <p:nvPr/>
        </p:nvSpPr>
        <p:spPr>
          <a:xfrm>
            <a:off x="4347610" y="4159616"/>
            <a:ext cx="502218" cy="648203"/>
          </a:xfrm>
          <a:prstGeom prst="irregularSeal1">
            <a:avLst/>
          </a:prstGeom>
          <a:solidFill>
            <a:schemeClr val="bg2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ятно 1 48"/>
          <p:cNvSpPr/>
          <p:nvPr/>
        </p:nvSpPr>
        <p:spPr>
          <a:xfrm>
            <a:off x="3203919" y="2369723"/>
            <a:ext cx="502218" cy="648203"/>
          </a:xfrm>
          <a:prstGeom prst="irregularSeal1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ятно 1 49"/>
          <p:cNvSpPr/>
          <p:nvPr/>
        </p:nvSpPr>
        <p:spPr>
          <a:xfrm>
            <a:off x="3243230" y="2860154"/>
            <a:ext cx="502218" cy="648203"/>
          </a:xfrm>
          <a:prstGeom prst="irregularSeal1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19788" y="725012"/>
            <a:ext cx="914400" cy="7522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" name="Рисунок 50" descr="C:\Users\Пользователь\Downloads\небо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69" y="725012"/>
            <a:ext cx="769263" cy="753003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7" name="Прямоугольник 46"/>
          <p:cNvSpPr/>
          <p:nvPr/>
        </p:nvSpPr>
        <p:spPr>
          <a:xfrm>
            <a:off x="2282173" y="155693"/>
            <a:ext cx="878779" cy="7951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2" name="Рисунок 51" descr="C:\Users\Пользователь\Downloads\мыяс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054" y="285272"/>
            <a:ext cx="883244" cy="5551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4" name="Прямоугольник 53"/>
          <p:cNvSpPr/>
          <p:nvPr/>
        </p:nvSpPr>
        <p:spPr>
          <a:xfrm>
            <a:off x="3446986" y="85112"/>
            <a:ext cx="828940" cy="840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439805" y="91738"/>
            <a:ext cx="800504" cy="8695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5403978" y="142825"/>
            <a:ext cx="805495" cy="840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6455835" y="332656"/>
            <a:ext cx="763314" cy="9022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" name="Рисунок 57" descr="C:\Users\Пользователь\Downloads\зырка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599" y="192752"/>
            <a:ext cx="766303" cy="6675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9" name="Рисунок 58" descr="C:\Users\Пользователь\Downloads\рычка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719" y="226489"/>
            <a:ext cx="542942" cy="5572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Рисунок 59" descr="C:\Users\Пользователь\Downloads\вогонь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850" y="241811"/>
            <a:ext cx="629478" cy="569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Рисунок 60" descr="C:\Users\Пользователь\Downloads\блискавка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907" y="444514"/>
            <a:ext cx="595407" cy="63021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Прямоугольник 61"/>
          <p:cNvSpPr/>
          <p:nvPr/>
        </p:nvSpPr>
        <p:spPr>
          <a:xfrm>
            <a:off x="7276047" y="1237672"/>
            <a:ext cx="777552" cy="7644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Рисунок 62" descr="C:\Users\Пользователь\Downloads\русалка.jp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002" y="1338933"/>
            <a:ext cx="618108" cy="56196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Прямоугольник 63"/>
          <p:cNvSpPr/>
          <p:nvPr/>
        </p:nvSpPr>
        <p:spPr>
          <a:xfrm>
            <a:off x="7474061" y="2075768"/>
            <a:ext cx="676253" cy="763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5" name="Рисунок 64" descr="C:\Users\Пользователь\Downloads\выдбма.jp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2" y="2109285"/>
            <a:ext cx="657477" cy="75086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Прямоугольник 65"/>
          <p:cNvSpPr/>
          <p:nvPr/>
        </p:nvSpPr>
        <p:spPr>
          <a:xfrm>
            <a:off x="7555692" y="3028957"/>
            <a:ext cx="745232" cy="7354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499830" y="3904419"/>
            <a:ext cx="738482" cy="789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364002" y="4863905"/>
            <a:ext cx="82874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Рисунок 68" descr="C:\Users\Пользователь\Downloads\ангели.jp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71" y="3080396"/>
            <a:ext cx="539028" cy="534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Рисунок 69" descr="C:\Users\Пользователь\Downloads\мати божа.jpeg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623" y="3963300"/>
            <a:ext cx="657477" cy="605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Рисунок 70" descr="C:\Users\Пользователь\Downloads\кынь1.jp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702" y="4953073"/>
            <a:ext cx="606085" cy="736063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Прямоугольник 72"/>
          <p:cNvSpPr/>
          <p:nvPr/>
        </p:nvSpPr>
        <p:spPr>
          <a:xfrm>
            <a:off x="6514978" y="5708229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4" name="Рисунок 73" descr="C:\Users\Пользователь\Downloads\явір.jpg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96" y="5835332"/>
            <a:ext cx="635451" cy="62456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Прямоугольник 74"/>
          <p:cNvSpPr/>
          <p:nvPr/>
        </p:nvSpPr>
        <p:spPr>
          <a:xfrm>
            <a:off x="5507689" y="5835332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6" name="Рисунок 75" descr="C:\Users\Пользователь\Downloads\лылея.jpg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19" y="5927792"/>
            <a:ext cx="728860" cy="7211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Прямоугольник 76"/>
          <p:cNvSpPr/>
          <p:nvPr/>
        </p:nvSpPr>
        <p:spPr>
          <a:xfrm>
            <a:off x="2418105" y="5747031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3393941" y="5842969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4431523" y="5842969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0" name="Рисунок 79" descr="C:\Users\Пользователь\Downloads\дуб.jpg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576" y="5992801"/>
            <a:ext cx="620072" cy="59108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Рисунок 80" descr="C:\Users\Пользователь\Downloads\трава.jpg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346" y="5970172"/>
            <a:ext cx="574384" cy="636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Рисунок 81" descr="C:\Users\Пользователь\Downloads\калина.jpeg"/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5988" y="5864068"/>
            <a:ext cx="678987" cy="682622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Прямоугольник 82"/>
          <p:cNvSpPr/>
          <p:nvPr/>
        </p:nvSpPr>
        <p:spPr>
          <a:xfrm>
            <a:off x="1290008" y="4404763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1487418" y="5352378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6" name="Рисунок 85" descr="C:\Users\Пользователь\Downloads\гори.jpg"/>
          <p:cNvPicPr/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254" y="4513300"/>
            <a:ext cx="560198" cy="64389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Прямоугольник 86"/>
          <p:cNvSpPr/>
          <p:nvPr/>
        </p:nvSpPr>
        <p:spPr>
          <a:xfrm>
            <a:off x="1119035" y="3517317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0" name="Рисунок 89" descr="C:\Users\Пользователь\Downloads\степ.jpg"/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649" y="3550282"/>
            <a:ext cx="587526" cy="74342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Прямоугольник 90"/>
          <p:cNvSpPr/>
          <p:nvPr/>
        </p:nvSpPr>
        <p:spPr>
          <a:xfrm>
            <a:off x="1163697" y="1584487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100146" y="2526856"/>
            <a:ext cx="794755" cy="8518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3" name="Рисунок 92" descr="C:\Users\Пользователь\Downloads\пісок.jpg"/>
          <p:cNvPicPr/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55" y="2583432"/>
            <a:ext cx="628136" cy="714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Рисунок 93" descr="C:\Users\Пользователь\Downloads\грунт.jpg"/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544" y="1630486"/>
            <a:ext cx="670760" cy="7199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2" name="Рисунок 71" descr="C:\Users\Пользователь\Downloads\вишня.jpg"/>
          <p:cNvPicPr/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1550" y="5419168"/>
            <a:ext cx="606701" cy="65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80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фони\фон для презен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123"/>
            <a:ext cx="9252520" cy="690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9508" y="2393387"/>
            <a:ext cx="76290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rgbClr val="C00000"/>
                </a:solidFill>
                <a:latin typeface="Arial Black" pitchFamily="34" charset="0"/>
              </a:rPr>
              <a:t>1.Які кольори переважають у творчості Шевченка?</a:t>
            </a:r>
          </a:p>
          <a:p>
            <a:endParaRPr lang="uk-UA" sz="2000" dirty="0">
              <a:solidFill>
                <a:srgbClr val="C00000"/>
              </a:solidFill>
              <a:latin typeface="Arial Black" pitchFamily="34" charset="0"/>
            </a:endParaRPr>
          </a:p>
          <a:p>
            <a:endParaRPr lang="uk-UA" sz="2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19508" y="2943165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rgbClr val="C00000"/>
                </a:solidFill>
                <a:latin typeface="Arial Black" pitchFamily="34" charset="0"/>
              </a:rPr>
              <a:t>2.Що вони символізують?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938" y="3560445"/>
            <a:ext cx="82349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000" dirty="0" smtClean="0">
                <a:solidFill>
                  <a:srgbClr val="C00000"/>
                </a:solidFill>
                <a:latin typeface="Arial Black" pitchFamily="34" charset="0"/>
              </a:rPr>
              <a:t>3.Як кольори впливають на ваш психоемоційний стан?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9712" y="1268760"/>
            <a:ext cx="4940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dirty="0" smtClean="0">
                <a:solidFill>
                  <a:srgbClr val="008000"/>
                </a:solidFill>
                <a:latin typeface="Arial Black" pitchFamily="34" charset="0"/>
              </a:rPr>
              <a:t>Запитання до класу:</a:t>
            </a:r>
            <a:endParaRPr lang="ru-RU" sz="3200" dirty="0">
              <a:solidFill>
                <a:srgbClr val="008000"/>
              </a:solidFill>
              <a:latin typeface="Arial Black" pitchFamily="34" charset="0"/>
            </a:endParaRPr>
          </a:p>
        </p:txBody>
      </p:sp>
      <p:pic>
        <p:nvPicPr>
          <p:cNvPr id="1026" name="Picture 2" descr="D:\фони\знак питанн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9" y="4258952"/>
            <a:ext cx="2879024" cy="215926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31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D:\фони\фон для презен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3" y="15684"/>
            <a:ext cx="9144000" cy="6822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ятно 1 3"/>
          <p:cNvSpPr/>
          <p:nvPr/>
        </p:nvSpPr>
        <p:spPr>
          <a:xfrm>
            <a:off x="746749" y="852210"/>
            <a:ext cx="914400" cy="914400"/>
          </a:xfrm>
          <a:prstGeom prst="irregularSeal1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39857" y="1124744"/>
            <a:ext cx="3475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чистоти, радості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775072" y="1351482"/>
            <a:ext cx="914400" cy="914400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0986" y="1684294"/>
            <a:ext cx="4924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любові , пристрасті , агресії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92863" y="2053626"/>
            <a:ext cx="914400" cy="914400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67210" y="2259619"/>
            <a:ext cx="4331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тепла, радощів , поваги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776699" y="2764887"/>
            <a:ext cx="914400" cy="914400"/>
          </a:xfrm>
          <a:prstGeom prst="irregularSeal1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674919" y="2958252"/>
            <a:ext cx="7933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природи, молодості, надії, об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’</a:t>
            </a: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єднання, </a:t>
            </a:r>
          </a:p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воскресіння 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4" name="Пятно 1 13"/>
          <p:cNvSpPr/>
          <p:nvPr/>
        </p:nvSpPr>
        <p:spPr>
          <a:xfrm>
            <a:off x="792863" y="3479310"/>
            <a:ext cx="914400" cy="914400"/>
          </a:xfrm>
          <a:prstGeom prst="irregularSeal1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674919" y="3751844"/>
            <a:ext cx="540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вічності, довір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’</a:t>
            </a: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я, безконечності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Пятно 1 15"/>
          <p:cNvSpPr/>
          <p:nvPr/>
        </p:nvSpPr>
        <p:spPr>
          <a:xfrm>
            <a:off x="752810" y="4154537"/>
            <a:ext cx="914400" cy="914400"/>
          </a:xfrm>
          <a:prstGeom prst="irregularSeal1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691099" y="4427071"/>
            <a:ext cx="6782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Arial Black" pitchFamily="34" charset="0"/>
              </a:rPr>
              <a:t>Символ</a:t>
            </a: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 благородства , ніжності, вірності, доброти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8" name="Пятно 1 17"/>
          <p:cNvSpPr/>
          <p:nvPr/>
        </p:nvSpPr>
        <p:spPr>
          <a:xfrm>
            <a:off x="776699" y="4832509"/>
            <a:ext cx="914400" cy="914400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721900" y="5105043"/>
            <a:ext cx="5468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 темряви, зла , смерті, боротьби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0" name="Пятно 1 19"/>
          <p:cNvSpPr/>
          <p:nvPr/>
        </p:nvSpPr>
        <p:spPr>
          <a:xfrm>
            <a:off x="746749" y="5623893"/>
            <a:ext cx="914400" cy="914400"/>
          </a:xfrm>
          <a:prstGeom prst="irregularSeal1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21900" y="5896427"/>
            <a:ext cx="666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Символ упевненості й непохитності, </a:t>
            </a:r>
            <a:r>
              <a:rPr lang="uk-UA" dirty="0" smtClean="0">
                <a:solidFill>
                  <a:srgbClr val="C00000"/>
                </a:solidFill>
                <a:latin typeface="Arial Black" pitchFamily="34" charset="0"/>
              </a:rPr>
              <a:t>стабільності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73704" y="118578"/>
            <a:ext cx="7100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rgbClr val="008000"/>
                </a:solidFill>
                <a:latin typeface="Arial Black" pitchFamily="34" charset="0"/>
              </a:rPr>
              <a:t>Символіка кольорів</a:t>
            </a:r>
            <a:endParaRPr lang="ru-RU" sz="4800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0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475</Words>
  <Application>Microsoft Office PowerPoint</Application>
  <PresentationFormat>Экран (4:3)</PresentationFormat>
  <Paragraphs>114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51</cp:revision>
  <dcterms:created xsi:type="dcterms:W3CDTF">2014-11-22T18:21:26Z</dcterms:created>
  <dcterms:modified xsi:type="dcterms:W3CDTF">2015-02-01T06:03:00Z</dcterms:modified>
</cp:coreProperties>
</file>