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300" r:id="rId3"/>
    <p:sldId id="259" r:id="rId4"/>
    <p:sldId id="310" r:id="rId5"/>
    <p:sldId id="305" r:id="rId6"/>
    <p:sldId id="304" r:id="rId7"/>
    <p:sldId id="313" r:id="rId8"/>
    <p:sldId id="270" r:id="rId9"/>
    <p:sldId id="316" r:id="rId10"/>
    <p:sldId id="337" r:id="rId11"/>
    <p:sldId id="338" r:id="rId12"/>
    <p:sldId id="339" r:id="rId13"/>
    <p:sldId id="340" r:id="rId14"/>
    <p:sldId id="345" r:id="rId15"/>
    <p:sldId id="342" r:id="rId16"/>
    <p:sldId id="343" r:id="rId17"/>
    <p:sldId id="344" r:id="rId18"/>
    <p:sldId id="331" r:id="rId19"/>
    <p:sldId id="284" r:id="rId20"/>
    <p:sldId id="336" r:id="rId21"/>
    <p:sldId id="28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003300"/>
    <a:srgbClr val="0033CC"/>
    <a:srgbClr val="006600"/>
    <a:srgbClr val="000099"/>
    <a:srgbClr val="FF6600"/>
    <a:srgbClr val="FF3300"/>
    <a:srgbClr val="CC9900"/>
    <a:srgbClr val="996633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Олімпіада з української словесності</c:v>
                </c:pt>
              </c:strCache>
            </c:strRef>
          </c:tx>
          <c:spPr>
            <a:solidFill>
              <a:srgbClr val="000099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2012 - 2013 н.р.</c:v>
                </c:pt>
                <c:pt idx="1">
                  <c:v>2013 - 2014 н.р.</c:v>
                </c:pt>
                <c:pt idx="2">
                  <c:v>2014 - 2015 н.р.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33</c:v>
                </c:pt>
                <c:pt idx="2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Конкурс ім. Т.Г. Шевченка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2012 - 2013 н.р.</c:v>
                </c:pt>
                <c:pt idx="1">
                  <c:v>2013 - 2014 н.р.</c:v>
                </c:pt>
                <c:pt idx="2">
                  <c:v>2014 - 2015 н.р.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50</c:v>
                </c:pt>
                <c:pt idx="1">
                  <c:v>67</c:v>
                </c:pt>
                <c:pt idx="2">
                  <c:v>67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Конкурс ім. П. Яцика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2012 - 2013 н.р.</c:v>
                </c:pt>
                <c:pt idx="1">
                  <c:v>2013 - 2014 н.р.</c:v>
                </c:pt>
                <c:pt idx="2">
                  <c:v>2014 - 2015 н.р.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75</c:v>
                </c:pt>
                <c:pt idx="1">
                  <c:v>50</c:v>
                </c:pt>
                <c:pt idx="2">
                  <c:v>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7989888"/>
        <c:axId val="39660352"/>
        <c:axId val="0"/>
      </c:bar3DChart>
      <c:catAx>
        <c:axId val="37989888"/>
        <c:scaling>
          <c:orientation val="minMax"/>
        </c:scaling>
        <c:delete val="0"/>
        <c:axPos val="b"/>
        <c:majorTickMark val="out"/>
        <c:minorTickMark val="none"/>
        <c:tickLblPos val="nextTo"/>
        <c:crossAx val="39660352"/>
        <c:crosses val="autoZero"/>
        <c:auto val="1"/>
        <c:lblAlgn val="ctr"/>
        <c:lblOffset val="100"/>
        <c:noMultiLvlLbl val="0"/>
      </c:catAx>
      <c:valAx>
        <c:axId val="396603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79898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140461794263916"/>
          <c:y val="0.29848969772589368"/>
          <c:w val="0.33859538205736084"/>
          <c:h val="0.4030206045482125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0E14E4-F6BD-4FC6-BFCA-2687C2E5F08F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B19EF4-0061-45EF-B5EF-9772EE2E0274}">
      <dgm:prSet phldrT="[Текст]" custT="1"/>
      <dgm:spPr>
        <a:solidFill>
          <a:schemeClr val="accent5">
            <a:lumMod val="40000"/>
            <a:lumOff val="60000"/>
          </a:schemeClr>
        </a:solidFill>
        <a:ln>
          <a:solidFill>
            <a:srgbClr val="000099"/>
          </a:solidFill>
        </a:ln>
      </dgm:spPr>
      <dgm:t>
        <a:bodyPr/>
        <a:lstStyle/>
        <a:p>
          <a:r>
            <a:rPr lang="ru-RU" sz="2400" dirty="0" err="1" smtClean="0">
              <a:solidFill>
                <a:srgbClr val="000099"/>
              </a:solidFill>
              <a:latin typeface="Arial Black" pitchFamily="34" charset="0"/>
            </a:rPr>
            <a:t>Асоціативне</a:t>
          </a:r>
          <a:r>
            <a:rPr lang="ru-RU" sz="2400" dirty="0" smtClean="0">
              <a:solidFill>
                <a:srgbClr val="000099"/>
              </a:solidFill>
              <a:latin typeface="Arial Black" pitchFamily="34" charset="0"/>
            </a:rPr>
            <a:t>    </a:t>
          </a:r>
          <a:r>
            <a:rPr lang="ru-RU" sz="2400" dirty="0" smtClean="0">
              <a:solidFill>
                <a:srgbClr val="000099"/>
              </a:solidFill>
              <a:latin typeface="Arial Black" pitchFamily="34" charset="0"/>
            </a:rPr>
            <a:t>      </a:t>
          </a:r>
          <a:r>
            <a:rPr lang="ru-RU" sz="2400" dirty="0" err="1" smtClean="0">
              <a:solidFill>
                <a:srgbClr val="000099"/>
              </a:solidFill>
              <a:latin typeface="Arial Black" pitchFamily="34" charset="0"/>
            </a:rPr>
            <a:t>мислення</a:t>
          </a:r>
          <a:endParaRPr lang="ru-RU" sz="2400" dirty="0">
            <a:solidFill>
              <a:srgbClr val="000099"/>
            </a:solidFill>
            <a:latin typeface="Arial Black" pitchFamily="34" charset="0"/>
          </a:endParaRPr>
        </a:p>
      </dgm:t>
    </dgm:pt>
    <dgm:pt modelId="{D2260207-FB7D-4CC1-B4C2-F81B2656EBEE}" type="parTrans" cxnId="{791E6F6E-5A26-4919-B007-70D1AC3F17CF}">
      <dgm:prSet/>
      <dgm:spPr/>
      <dgm:t>
        <a:bodyPr/>
        <a:lstStyle/>
        <a:p>
          <a:endParaRPr lang="ru-RU"/>
        </a:p>
      </dgm:t>
    </dgm:pt>
    <dgm:pt modelId="{4C4E2E14-D9B8-405F-A1EA-43B6E6603307}" type="sibTrans" cxnId="{791E6F6E-5A26-4919-B007-70D1AC3F17CF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A4B51C4D-17D7-46F1-9B2C-E5314F5BA8C3}">
      <dgm:prSet phldrT="[Текст]" custT="1"/>
      <dgm:spPr>
        <a:solidFill>
          <a:schemeClr val="accent5">
            <a:lumMod val="40000"/>
            <a:lumOff val="60000"/>
          </a:schemeClr>
        </a:solidFill>
        <a:ln>
          <a:solidFill>
            <a:srgbClr val="000099"/>
          </a:solidFill>
        </a:ln>
      </dgm:spPr>
      <dgm:t>
        <a:bodyPr/>
        <a:lstStyle/>
        <a:p>
          <a:r>
            <a:rPr lang="uk-UA" sz="2000" dirty="0" smtClean="0">
              <a:solidFill>
                <a:srgbClr val="000099"/>
              </a:solidFill>
              <a:latin typeface="Arial Black" pitchFamily="34" charset="0"/>
            </a:rPr>
            <a:t>     Творче </a:t>
          </a:r>
          <a:r>
            <a:rPr lang="uk-UA" sz="2000" dirty="0" smtClean="0">
              <a:solidFill>
                <a:srgbClr val="000099"/>
              </a:solidFill>
              <a:latin typeface="Arial Black" pitchFamily="34" charset="0"/>
            </a:rPr>
            <a:t>самовираження</a:t>
          </a:r>
          <a:endParaRPr lang="ru-RU" sz="2000" dirty="0">
            <a:solidFill>
              <a:srgbClr val="000099"/>
            </a:solidFill>
            <a:latin typeface="Arial Black" pitchFamily="34" charset="0"/>
          </a:endParaRPr>
        </a:p>
      </dgm:t>
    </dgm:pt>
    <dgm:pt modelId="{8DEBB565-5756-44FD-81D5-E475B57C0E7B}" type="parTrans" cxnId="{A839CB94-6F3E-4A19-88AF-6F96831AA26D}">
      <dgm:prSet/>
      <dgm:spPr/>
      <dgm:t>
        <a:bodyPr/>
        <a:lstStyle/>
        <a:p>
          <a:endParaRPr lang="ru-RU"/>
        </a:p>
      </dgm:t>
    </dgm:pt>
    <dgm:pt modelId="{C8BA8724-3F35-41CB-BBD7-45888BB70C78}" type="sibTrans" cxnId="{A839CB94-6F3E-4A19-88AF-6F96831AA26D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E3E941AE-1763-4733-BDFF-7602121543C7}">
      <dgm:prSet phldrT="[Текст]" custT="1"/>
      <dgm:spPr>
        <a:solidFill>
          <a:schemeClr val="accent5">
            <a:lumMod val="40000"/>
            <a:lumOff val="60000"/>
          </a:schemeClr>
        </a:solidFill>
        <a:ln>
          <a:solidFill>
            <a:srgbClr val="000099"/>
          </a:solidFill>
        </a:ln>
      </dgm:spPr>
      <dgm:t>
        <a:bodyPr/>
        <a:lstStyle/>
        <a:p>
          <a:r>
            <a:rPr lang="uk-UA" sz="2000" dirty="0" smtClean="0">
              <a:solidFill>
                <a:srgbClr val="000099"/>
              </a:solidFill>
              <a:latin typeface="Arial Black" pitchFamily="34" charset="0"/>
            </a:rPr>
            <a:t>    Творчі </a:t>
          </a:r>
          <a:r>
            <a:rPr lang="uk-UA" sz="2000" dirty="0" smtClean="0">
              <a:solidFill>
                <a:srgbClr val="000099"/>
              </a:solidFill>
              <a:latin typeface="Arial Black" pitchFamily="34" charset="0"/>
            </a:rPr>
            <a:t>можливості</a:t>
          </a:r>
          <a:endParaRPr lang="ru-RU" sz="2000" dirty="0">
            <a:solidFill>
              <a:srgbClr val="000099"/>
            </a:solidFill>
            <a:latin typeface="Arial Black" pitchFamily="34" charset="0"/>
          </a:endParaRPr>
        </a:p>
      </dgm:t>
    </dgm:pt>
    <dgm:pt modelId="{F23E0581-952D-45A9-B96B-7CE0818BA1D1}" type="parTrans" cxnId="{C87CAA5D-34DF-46A3-A90E-9E83FEB51936}">
      <dgm:prSet/>
      <dgm:spPr/>
      <dgm:t>
        <a:bodyPr/>
        <a:lstStyle/>
        <a:p>
          <a:endParaRPr lang="ru-RU"/>
        </a:p>
      </dgm:t>
    </dgm:pt>
    <dgm:pt modelId="{22377751-721F-4E4B-8E6D-0C49A46CD496}" type="sibTrans" cxnId="{C87CAA5D-34DF-46A3-A90E-9E83FEB51936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6DB98AA9-DDB9-4217-87CC-ECC19871D9AA}" type="pres">
      <dgm:prSet presAssocID="{360E14E4-F6BD-4FC6-BFCA-2687C2E5F08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0EE4CEB-AEB4-43F2-9492-5C77B019126A}" type="pres">
      <dgm:prSet presAssocID="{360E14E4-F6BD-4FC6-BFCA-2687C2E5F08F}" presName="dot1" presStyleLbl="alignNode1" presStyleIdx="0" presStyleCnt="12"/>
      <dgm:spPr/>
    </dgm:pt>
    <dgm:pt modelId="{EAF41A11-C2D2-4FF2-9781-3CB097914E5D}" type="pres">
      <dgm:prSet presAssocID="{360E14E4-F6BD-4FC6-BFCA-2687C2E5F08F}" presName="dot2" presStyleLbl="alignNode1" presStyleIdx="1" presStyleCnt="12"/>
      <dgm:spPr/>
    </dgm:pt>
    <dgm:pt modelId="{D7CB3D2D-2557-466A-A880-0B22A9DE8940}" type="pres">
      <dgm:prSet presAssocID="{360E14E4-F6BD-4FC6-BFCA-2687C2E5F08F}" presName="dot3" presStyleLbl="alignNode1" presStyleIdx="2" presStyleCnt="12"/>
      <dgm:spPr/>
    </dgm:pt>
    <dgm:pt modelId="{6247A214-8BA0-4EF5-94D1-D10C0E385F66}" type="pres">
      <dgm:prSet presAssocID="{360E14E4-F6BD-4FC6-BFCA-2687C2E5F08F}" presName="dot4" presStyleLbl="alignNode1" presStyleIdx="3" presStyleCnt="12"/>
      <dgm:spPr/>
    </dgm:pt>
    <dgm:pt modelId="{E3B8795B-4AFD-46EE-A188-3EA668AD4BD4}" type="pres">
      <dgm:prSet presAssocID="{360E14E4-F6BD-4FC6-BFCA-2687C2E5F08F}" presName="dot5" presStyleLbl="alignNode1" presStyleIdx="4" presStyleCnt="12"/>
      <dgm:spPr/>
    </dgm:pt>
    <dgm:pt modelId="{161C4611-436D-40CA-8DD5-24B4C4D92103}" type="pres">
      <dgm:prSet presAssocID="{360E14E4-F6BD-4FC6-BFCA-2687C2E5F08F}" presName="dotArrow1" presStyleLbl="alignNode1" presStyleIdx="5" presStyleCnt="12"/>
      <dgm:spPr/>
    </dgm:pt>
    <dgm:pt modelId="{572E6DE6-6D12-4CB3-B2F5-EF5077393485}" type="pres">
      <dgm:prSet presAssocID="{360E14E4-F6BD-4FC6-BFCA-2687C2E5F08F}" presName="dotArrow2" presStyleLbl="alignNode1" presStyleIdx="6" presStyleCnt="12"/>
      <dgm:spPr/>
    </dgm:pt>
    <dgm:pt modelId="{6C5010CB-0A26-48D3-83ED-D9B5F360D769}" type="pres">
      <dgm:prSet presAssocID="{360E14E4-F6BD-4FC6-BFCA-2687C2E5F08F}" presName="dotArrow3" presStyleLbl="alignNode1" presStyleIdx="7" presStyleCnt="12"/>
      <dgm:spPr/>
    </dgm:pt>
    <dgm:pt modelId="{D33E97CA-8D80-45B1-96AB-D4F80A5E4327}" type="pres">
      <dgm:prSet presAssocID="{360E14E4-F6BD-4FC6-BFCA-2687C2E5F08F}" presName="dotArrow4" presStyleLbl="alignNode1" presStyleIdx="8" presStyleCnt="12"/>
      <dgm:spPr/>
    </dgm:pt>
    <dgm:pt modelId="{ADC5AB48-3EF8-4EA7-99EC-DB216116752E}" type="pres">
      <dgm:prSet presAssocID="{360E14E4-F6BD-4FC6-BFCA-2687C2E5F08F}" presName="dotArrow5" presStyleLbl="alignNode1" presStyleIdx="9" presStyleCnt="12"/>
      <dgm:spPr/>
    </dgm:pt>
    <dgm:pt modelId="{EE88DF58-20EC-4B16-9EF3-962C5DB6FC8B}" type="pres">
      <dgm:prSet presAssocID="{360E14E4-F6BD-4FC6-BFCA-2687C2E5F08F}" presName="dotArrow6" presStyleLbl="alignNode1" presStyleIdx="10" presStyleCnt="12"/>
      <dgm:spPr/>
    </dgm:pt>
    <dgm:pt modelId="{3AAAE311-DDB2-4F17-B877-A08CA2570196}" type="pres">
      <dgm:prSet presAssocID="{360E14E4-F6BD-4FC6-BFCA-2687C2E5F08F}" presName="dotArrow7" presStyleLbl="alignNode1" presStyleIdx="11" presStyleCnt="12"/>
      <dgm:spPr/>
    </dgm:pt>
    <dgm:pt modelId="{847D4615-DD6C-4394-B610-455D68B6A847}" type="pres">
      <dgm:prSet presAssocID="{37B19EF4-0061-45EF-B5EF-9772EE2E0274}" presName="parTx1" presStyleLbl="node1" presStyleIdx="0" presStyleCnt="3" custLinFactNeighborX="8455" custLinFactNeighborY="13704"/>
      <dgm:spPr/>
      <dgm:t>
        <a:bodyPr/>
        <a:lstStyle/>
        <a:p>
          <a:endParaRPr lang="ru-RU"/>
        </a:p>
      </dgm:t>
    </dgm:pt>
    <dgm:pt modelId="{C9F16276-FC51-446F-8C18-1FDF3B8E4EDD}" type="pres">
      <dgm:prSet presAssocID="{4C4E2E14-D9B8-405F-A1EA-43B6E6603307}" presName="picture1" presStyleCnt="0"/>
      <dgm:spPr/>
    </dgm:pt>
    <dgm:pt modelId="{8D157494-5E4B-4BEF-9D9D-8A4D617BB347}" type="pres">
      <dgm:prSet presAssocID="{4C4E2E14-D9B8-405F-A1EA-43B6E6603307}" presName="imageRepeatNode" presStyleLbl="fgImgPlace1" presStyleIdx="0" presStyleCnt="3" custScaleX="128846" custScaleY="119641" custLinFactNeighborX="3398" custLinFactNeighborY="3604"/>
      <dgm:spPr/>
      <dgm:t>
        <a:bodyPr/>
        <a:lstStyle/>
        <a:p>
          <a:endParaRPr lang="ru-RU"/>
        </a:p>
      </dgm:t>
    </dgm:pt>
    <dgm:pt modelId="{D1EFC66E-B828-44FB-A06A-9966A3AD1772}" type="pres">
      <dgm:prSet presAssocID="{A4B51C4D-17D7-46F1-9B2C-E5314F5BA8C3}" presName="parTx2" presStyleLbl="node1" presStyleIdx="1" presStyleCnt="3" custLinFactNeighborX="8370" custLinFactNeighborY="3067"/>
      <dgm:spPr/>
      <dgm:t>
        <a:bodyPr/>
        <a:lstStyle/>
        <a:p>
          <a:endParaRPr lang="ru-RU"/>
        </a:p>
      </dgm:t>
    </dgm:pt>
    <dgm:pt modelId="{66DCA798-D182-485C-9268-DBCB882B7477}" type="pres">
      <dgm:prSet presAssocID="{C8BA8724-3F35-41CB-BBD7-45888BB70C78}" presName="picture2" presStyleCnt="0"/>
      <dgm:spPr/>
    </dgm:pt>
    <dgm:pt modelId="{75DCFC34-C01C-411E-A1DA-17581AAE31FD}" type="pres">
      <dgm:prSet presAssocID="{C8BA8724-3F35-41CB-BBD7-45888BB70C78}" presName="imageRepeatNode" presStyleLbl="fgImgPlace1" presStyleIdx="1" presStyleCnt="3" custScaleX="116903" custScaleY="118323" custLinFactNeighborX="5397" custLinFactNeighborY="1726"/>
      <dgm:spPr/>
      <dgm:t>
        <a:bodyPr/>
        <a:lstStyle/>
        <a:p>
          <a:endParaRPr lang="ru-RU"/>
        </a:p>
      </dgm:t>
    </dgm:pt>
    <dgm:pt modelId="{AB19122E-027A-4FF2-A94D-653599279967}" type="pres">
      <dgm:prSet presAssocID="{E3E941AE-1763-4733-BDFF-7602121543C7}" presName="parTx3" presStyleLbl="node1" presStyleIdx="2" presStyleCnt="3" custLinFactNeighborX="5926" custLinFactNeighborY="-13531"/>
      <dgm:spPr/>
      <dgm:t>
        <a:bodyPr/>
        <a:lstStyle/>
        <a:p>
          <a:endParaRPr lang="ru-RU"/>
        </a:p>
      </dgm:t>
    </dgm:pt>
    <dgm:pt modelId="{1C60E66F-D393-4EBD-872B-81F79D5D535C}" type="pres">
      <dgm:prSet presAssocID="{22377751-721F-4E4B-8E6D-0C49A46CD496}" presName="picture3" presStyleCnt="0"/>
      <dgm:spPr/>
    </dgm:pt>
    <dgm:pt modelId="{EB5FB931-3619-486A-A5ED-480E4AE39AE3}" type="pres">
      <dgm:prSet presAssocID="{22377751-721F-4E4B-8E6D-0C49A46CD496}" presName="imageRepeatNode" presStyleLbl="fgImgPlace1" presStyleIdx="2" presStyleCnt="3" custScaleX="127116" custScaleY="113058" custLinFactNeighborX="2006" custLinFactNeighborY="-9067"/>
      <dgm:spPr/>
      <dgm:t>
        <a:bodyPr/>
        <a:lstStyle/>
        <a:p>
          <a:endParaRPr lang="ru-RU"/>
        </a:p>
      </dgm:t>
    </dgm:pt>
  </dgm:ptLst>
  <dgm:cxnLst>
    <dgm:cxn modelId="{A839CB94-6F3E-4A19-88AF-6F96831AA26D}" srcId="{360E14E4-F6BD-4FC6-BFCA-2687C2E5F08F}" destId="{A4B51C4D-17D7-46F1-9B2C-E5314F5BA8C3}" srcOrd="1" destOrd="0" parTransId="{8DEBB565-5756-44FD-81D5-E475B57C0E7B}" sibTransId="{C8BA8724-3F35-41CB-BBD7-45888BB70C78}"/>
    <dgm:cxn modelId="{4C690BFF-5202-4F57-A25B-A9CCA342267C}" type="presOf" srcId="{360E14E4-F6BD-4FC6-BFCA-2687C2E5F08F}" destId="{6DB98AA9-DDB9-4217-87CC-ECC19871D9AA}" srcOrd="0" destOrd="0" presId="urn:microsoft.com/office/officeart/2008/layout/AscendingPictureAccentProcess"/>
    <dgm:cxn modelId="{15F484EB-7435-44A3-B670-95A81F13B288}" type="presOf" srcId="{E3E941AE-1763-4733-BDFF-7602121543C7}" destId="{AB19122E-027A-4FF2-A94D-653599279967}" srcOrd="0" destOrd="0" presId="urn:microsoft.com/office/officeart/2008/layout/AscendingPictureAccentProcess"/>
    <dgm:cxn modelId="{5BCC60A3-7D94-46C1-91DE-2DF7A629A5B3}" type="presOf" srcId="{22377751-721F-4E4B-8E6D-0C49A46CD496}" destId="{EB5FB931-3619-486A-A5ED-480E4AE39AE3}" srcOrd="0" destOrd="0" presId="urn:microsoft.com/office/officeart/2008/layout/AscendingPictureAccentProcess"/>
    <dgm:cxn modelId="{FED41378-DEF4-4202-A024-71F7032A9B14}" type="presOf" srcId="{37B19EF4-0061-45EF-B5EF-9772EE2E0274}" destId="{847D4615-DD6C-4394-B610-455D68B6A847}" srcOrd="0" destOrd="0" presId="urn:microsoft.com/office/officeart/2008/layout/AscendingPictureAccentProcess"/>
    <dgm:cxn modelId="{7B359CF5-D907-4805-95CE-3F0CBEF458E9}" type="presOf" srcId="{4C4E2E14-D9B8-405F-A1EA-43B6E6603307}" destId="{8D157494-5E4B-4BEF-9D9D-8A4D617BB347}" srcOrd="0" destOrd="0" presId="urn:microsoft.com/office/officeart/2008/layout/AscendingPictureAccentProcess"/>
    <dgm:cxn modelId="{0D75DD3A-C4D1-49E2-8586-8FED2F3EF7F4}" type="presOf" srcId="{C8BA8724-3F35-41CB-BBD7-45888BB70C78}" destId="{75DCFC34-C01C-411E-A1DA-17581AAE31FD}" srcOrd="0" destOrd="0" presId="urn:microsoft.com/office/officeart/2008/layout/AscendingPictureAccentProcess"/>
    <dgm:cxn modelId="{E21605FA-E763-4CFB-BC2E-8AD6E3A574B0}" type="presOf" srcId="{A4B51C4D-17D7-46F1-9B2C-E5314F5BA8C3}" destId="{D1EFC66E-B828-44FB-A06A-9966A3AD1772}" srcOrd="0" destOrd="0" presId="urn:microsoft.com/office/officeart/2008/layout/AscendingPictureAccentProcess"/>
    <dgm:cxn modelId="{C87CAA5D-34DF-46A3-A90E-9E83FEB51936}" srcId="{360E14E4-F6BD-4FC6-BFCA-2687C2E5F08F}" destId="{E3E941AE-1763-4733-BDFF-7602121543C7}" srcOrd="2" destOrd="0" parTransId="{F23E0581-952D-45A9-B96B-7CE0818BA1D1}" sibTransId="{22377751-721F-4E4B-8E6D-0C49A46CD496}"/>
    <dgm:cxn modelId="{791E6F6E-5A26-4919-B007-70D1AC3F17CF}" srcId="{360E14E4-F6BD-4FC6-BFCA-2687C2E5F08F}" destId="{37B19EF4-0061-45EF-B5EF-9772EE2E0274}" srcOrd="0" destOrd="0" parTransId="{D2260207-FB7D-4CC1-B4C2-F81B2656EBEE}" sibTransId="{4C4E2E14-D9B8-405F-A1EA-43B6E6603307}"/>
    <dgm:cxn modelId="{BAB6B321-9041-48BA-B81C-8FD281D1CAB2}" type="presParOf" srcId="{6DB98AA9-DDB9-4217-87CC-ECC19871D9AA}" destId="{90EE4CEB-AEB4-43F2-9492-5C77B019126A}" srcOrd="0" destOrd="0" presId="urn:microsoft.com/office/officeart/2008/layout/AscendingPictureAccentProcess"/>
    <dgm:cxn modelId="{671A4B0A-F3CE-47A3-8A3E-161D4EDAB27C}" type="presParOf" srcId="{6DB98AA9-DDB9-4217-87CC-ECC19871D9AA}" destId="{EAF41A11-C2D2-4FF2-9781-3CB097914E5D}" srcOrd="1" destOrd="0" presId="urn:microsoft.com/office/officeart/2008/layout/AscendingPictureAccentProcess"/>
    <dgm:cxn modelId="{2EE78462-4276-4E04-957D-7C53D4669908}" type="presParOf" srcId="{6DB98AA9-DDB9-4217-87CC-ECC19871D9AA}" destId="{D7CB3D2D-2557-466A-A880-0B22A9DE8940}" srcOrd="2" destOrd="0" presId="urn:microsoft.com/office/officeart/2008/layout/AscendingPictureAccentProcess"/>
    <dgm:cxn modelId="{7832952F-02F4-42E7-B1D9-89FC0DF977C9}" type="presParOf" srcId="{6DB98AA9-DDB9-4217-87CC-ECC19871D9AA}" destId="{6247A214-8BA0-4EF5-94D1-D10C0E385F66}" srcOrd="3" destOrd="0" presId="urn:microsoft.com/office/officeart/2008/layout/AscendingPictureAccentProcess"/>
    <dgm:cxn modelId="{A132C08F-1BC8-43CA-9566-89D2535EFA4B}" type="presParOf" srcId="{6DB98AA9-DDB9-4217-87CC-ECC19871D9AA}" destId="{E3B8795B-4AFD-46EE-A188-3EA668AD4BD4}" srcOrd="4" destOrd="0" presId="urn:microsoft.com/office/officeart/2008/layout/AscendingPictureAccentProcess"/>
    <dgm:cxn modelId="{72CB92F1-3F61-431B-A0FE-780C471BB03F}" type="presParOf" srcId="{6DB98AA9-DDB9-4217-87CC-ECC19871D9AA}" destId="{161C4611-436D-40CA-8DD5-24B4C4D92103}" srcOrd="5" destOrd="0" presId="urn:microsoft.com/office/officeart/2008/layout/AscendingPictureAccentProcess"/>
    <dgm:cxn modelId="{FD3CD503-A327-4382-95C3-B133C3E6EAD2}" type="presParOf" srcId="{6DB98AA9-DDB9-4217-87CC-ECC19871D9AA}" destId="{572E6DE6-6D12-4CB3-B2F5-EF5077393485}" srcOrd="6" destOrd="0" presId="urn:microsoft.com/office/officeart/2008/layout/AscendingPictureAccentProcess"/>
    <dgm:cxn modelId="{5C408270-6482-4E68-A870-17142B25EA45}" type="presParOf" srcId="{6DB98AA9-DDB9-4217-87CC-ECC19871D9AA}" destId="{6C5010CB-0A26-48D3-83ED-D9B5F360D769}" srcOrd="7" destOrd="0" presId="urn:microsoft.com/office/officeart/2008/layout/AscendingPictureAccentProcess"/>
    <dgm:cxn modelId="{3DB85CB3-EC98-4067-AB35-0E2CB06B117B}" type="presParOf" srcId="{6DB98AA9-DDB9-4217-87CC-ECC19871D9AA}" destId="{D33E97CA-8D80-45B1-96AB-D4F80A5E4327}" srcOrd="8" destOrd="0" presId="urn:microsoft.com/office/officeart/2008/layout/AscendingPictureAccentProcess"/>
    <dgm:cxn modelId="{01514721-AAF7-4E1B-A872-7EE6EBFCA4A6}" type="presParOf" srcId="{6DB98AA9-DDB9-4217-87CC-ECC19871D9AA}" destId="{ADC5AB48-3EF8-4EA7-99EC-DB216116752E}" srcOrd="9" destOrd="0" presId="urn:microsoft.com/office/officeart/2008/layout/AscendingPictureAccentProcess"/>
    <dgm:cxn modelId="{3E2E6899-CE2E-40B1-9752-95008B058CF8}" type="presParOf" srcId="{6DB98AA9-DDB9-4217-87CC-ECC19871D9AA}" destId="{EE88DF58-20EC-4B16-9EF3-962C5DB6FC8B}" srcOrd="10" destOrd="0" presId="urn:microsoft.com/office/officeart/2008/layout/AscendingPictureAccentProcess"/>
    <dgm:cxn modelId="{7833B0B4-03AE-48C9-B461-8C4A35C92D3B}" type="presParOf" srcId="{6DB98AA9-DDB9-4217-87CC-ECC19871D9AA}" destId="{3AAAE311-DDB2-4F17-B877-A08CA2570196}" srcOrd="11" destOrd="0" presId="urn:microsoft.com/office/officeart/2008/layout/AscendingPictureAccentProcess"/>
    <dgm:cxn modelId="{5A19BDB7-9F43-421B-9D5F-C15B201F5106}" type="presParOf" srcId="{6DB98AA9-DDB9-4217-87CC-ECC19871D9AA}" destId="{847D4615-DD6C-4394-B610-455D68B6A847}" srcOrd="12" destOrd="0" presId="urn:microsoft.com/office/officeart/2008/layout/AscendingPictureAccentProcess"/>
    <dgm:cxn modelId="{E8C06DB6-A1F1-4593-BA18-F52FA7451E15}" type="presParOf" srcId="{6DB98AA9-DDB9-4217-87CC-ECC19871D9AA}" destId="{C9F16276-FC51-446F-8C18-1FDF3B8E4EDD}" srcOrd="13" destOrd="0" presId="urn:microsoft.com/office/officeart/2008/layout/AscendingPictureAccentProcess"/>
    <dgm:cxn modelId="{39C3DCB3-8FA9-4B42-8D38-B52222B3BA19}" type="presParOf" srcId="{C9F16276-FC51-446F-8C18-1FDF3B8E4EDD}" destId="{8D157494-5E4B-4BEF-9D9D-8A4D617BB347}" srcOrd="0" destOrd="0" presId="urn:microsoft.com/office/officeart/2008/layout/AscendingPictureAccentProcess"/>
    <dgm:cxn modelId="{A22F32FD-5F32-4F92-B427-7C1AB33A0CEB}" type="presParOf" srcId="{6DB98AA9-DDB9-4217-87CC-ECC19871D9AA}" destId="{D1EFC66E-B828-44FB-A06A-9966A3AD1772}" srcOrd="14" destOrd="0" presId="urn:microsoft.com/office/officeart/2008/layout/AscendingPictureAccentProcess"/>
    <dgm:cxn modelId="{92D22752-13E1-4FF8-B126-71F4B8C6F66D}" type="presParOf" srcId="{6DB98AA9-DDB9-4217-87CC-ECC19871D9AA}" destId="{66DCA798-D182-485C-9268-DBCB882B7477}" srcOrd="15" destOrd="0" presId="urn:microsoft.com/office/officeart/2008/layout/AscendingPictureAccentProcess"/>
    <dgm:cxn modelId="{338AE25A-FBE7-433B-B857-A4308F1F746E}" type="presParOf" srcId="{66DCA798-D182-485C-9268-DBCB882B7477}" destId="{75DCFC34-C01C-411E-A1DA-17581AAE31FD}" srcOrd="0" destOrd="0" presId="urn:microsoft.com/office/officeart/2008/layout/AscendingPictureAccentProcess"/>
    <dgm:cxn modelId="{44D28310-25B7-49CB-AE0B-69A4B058B281}" type="presParOf" srcId="{6DB98AA9-DDB9-4217-87CC-ECC19871D9AA}" destId="{AB19122E-027A-4FF2-A94D-653599279967}" srcOrd="16" destOrd="0" presId="urn:microsoft.com/office/officeart/2008/layout/AscendingPictureAccentProcess"/>
    <dgm:cxn modelId="{82FA56B6-581A-4C7E-AF8F-DCC7B5E15A24}" type="presParOf" srcId="{6DB98AA9-DDB9-4217-87CC-ECC19871D9AA}" destId="{1C60E66F-D393-4EBD-872B-81F79D5D535C}" srcOrd="17" destOrd="0" presId="urn:microsoft.com/office/officeart/2008/layout/AscendingPictureAccentProcess"/>
    <dgm:cxn modelId="{FB09F133-9803-44A2-ABDE-4A7562D11C4B}" type="presParOf" srcId="{1C60E66F-D393-4EBD-872B-81F79D5D535C}" destId="{EB5FB931-3619-486A-A5ED-480E4AE39AE3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AC17A5-EF3B-4C58-835F-DCB17D51AF24}" type="doc">
      <dgm:prSet loTypeId="urn:microsoft.com/office/officeart/2005/8/layout/venn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61E4FB4-8263-420C-994E-C06BB61B54C8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rgbClr val="C00000"/>
          </a:solidFill>
        </a:ln>
      </dgm:spPr>
      <dgm:t>
        <a:bodyPr/>
        <a:lstStyle/>
        <a:p>
          <a:r>
            <a:rPr lang="ru-RU" sz="2000" dirty="0" smtClean="0">
              <a:solidFill>
                <a:srgbClr val="000099"/>
              </a:solidFill>
              <a:latin typeface="Arial Black" pitchFamily="34" charset="0"/>
            </a:rPr>
            <a:t>С</a:t>
          </a:r>
          <a:r>
            <a:rPr lang="uk-UA" sz="2000" dirty="0" err="1" smtClean="0">
              <a:solidFill>
                <a:srgbClr val="000099"/>
              </a:solidFill>
              <a:latin typeface="Arial Black" pitchFamily="34" charset="0"/>
            </a:rPr>
            <a:t>творювати</a:t>
          </a:r>
          <a:endParaRPr lang="uk-UA" sz="2000" dirty="0" smtClean="0">
            <a:solidFill>
              <a:srgbClr val="000099"/>
            </a:solidFill>
            <a:latin typeface="Arial Black" pitchFamily="34" charset="0"/>
          </a:endParaRPr>
        </a:p>
        <a:p>
          <a:r>
            <a:rPr lang="uk-UA" sz="2000" dirty="0" smtClean="0">
              <a:solidFill>
                <a:srgbClr val="000099"/>
              </a:solidFill>
              <a:latin typeface="Arial Black" pitchFamily="34" charset="0"/>
            </a:rPr>
            <a:t> нові </a:t>
          </a:r>
        </a:p>
        <a:p>
          <a:r>
            <a:rPr lang="uk-UA" sz="2000" dirty="0" smtClean="0">
              <a:solidFill>
                <a:srgbClr val="000099"/>
              </a:solidFill>
              <a:latin typeface="Arial Black" pitchFamily="34" charset="0"/>
            </a:rPr>
            <a:t>оригінальні </a:t>
          </a:r>
        </a:p>
        <a:p>
          <a:r>
            <a:rPr lang="uk-UA" sz="2000" dirty="0" smtClean="0">
              <a:solidFill>
                <a:srgbClr val="000099"/>
              </a:solidFill>
              <a:latin typeface="Arial Black" pitchFamily="34" charset="0"/>
            </a:rPr>
            <a:t>ідеї</a:t>
          </a:r>
          <a:endParaRPr lang="ru-RU" sz="2000" dirty="0">
            <a:solidFill>
              <a:srgbClr val="000099"/>
            </a:solidFill>
            <a:latin typeface="Arial Black" pitchFamily="34" charset="0"/>
          </a:endParaRPr>
        </a:p>
      </dgm:t>
    </dgm:pt>
    <dgm:pt modelId="{1DFAA582-B8C5-4A24-A1E8-62B40A31C586}" type="parTrans" cxnId="{A7CB6C2C-AB17-4CB3-A7C3-57A64E0B5FB6}">
      <dgm:prSet/>
      <dgm:spPr/>
      <dgm:t>
        <a:bodyPr/>
        <a:lstStyle/>
        <a:p>
          <a:endParaRPr lang="ru-RU"/>
        </a:p>
      </dgm:t>
    </dgm:pt>
    <dgm:pt modelId="{851E0564-C551-46B2-B2BA-0784556A4CD1}" type="sibTrans" cxnId="{A7CB6C2C-AB17-4CB3-A7C3-57A64E0B5FB6}">
      <dgm:prSet/>
      <dgm:spPr/>
      <dgm:t>
        <a:bodyPr/>
        <a:lstStyle/>
        <a:p>
          <a:endParaRPr lang="ru-RU"/>
        </a:p>
      </dgm:t>
    </dgm:pt>
    <dgm:pt modelId="{40583D95-0F32-4A09-A372-523E5724FA35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000099"/>
          </a:solidFill>
        </a:ln>
      </dgm:spPr>
      <dgm:t>
        <a:bodyPr/>
        <a:lstStyle/>
        <a:p>
          <a:r>
            <a:rPr lang="uk-UA" sz="2000" b="1" dirty="0" smtClean="0">
              <a:solidFill>
                <a:srgbClr val="000099"/>
              </a:solidFill>
              <a:latin typeface="Arial Black" pitchFamily="34" charset="0"/>
            </a:rPr>
            <a:t>Утворювати</a:t>
          </a:r>
        </a:p>
        <a:p>
          <a:r>
            <a:rPr lang="uk-UA" sz="2000" b="1" dirty="0" smtClean="0">
              <a:solidFill>
                <a:srgbClr val="000099"/>
              </a:solidFill>
              <a:latin typeface="Arial Black" pitchFamily="34" charset="0"/>
            </a:rPr>
            <a:t> смислові</a:t>
          </a:r>
        </a:p>
        <a:p>
          <a:r>
            <a:rPr lang="uk-UA" sz="2000" b="1" dirty="0" smtClean="0">
              <a:solidFill>
                <a:srgbClr val="000099"/>
              </a:solidFill>
              <a:latin typeface="Arial Black" pitchFamily="34" charset="0"/>
            </a:rPr>
            <a:t> </a:t>
          </a:r>
          <a:r>
            <a:rPr lang="uk-UA" sz="2000" b="1" dirty="0" err="1" smtClean="0">
              <a:solidFill>
                <a:srgbClr val="000099"/>
              </a:solidFill>
              <a:latin typeface="Arial Black" pitchFamily="34" charset="0"/>
            </a:rPr>
            <a:t>зв</a:t>
          </a:r>
          <a:r>
            <a:rPr lang="en-US" sz="2000" b="1" dirty="0" smtClean="0">
              <a:solidFill>
                <a:srgbClr val="000099"/>
              </a:solidFill>
              <a:latin typeface="Arial Black" pitchFamily="34" charset="0"/>
            </a:rPr>
            <a:t>’</a:t>
          </a:r>
          <a:r>
            <a:rPr lang="uk-UA" sz="2000" b="1" dirty="0" err="1" smtClean="0">
              <a:solidFill>
                <a:srgbClr val="000099"/>
              </a:solidFill>
              <a:latin typeface="Arial Black" pitchFamily="34" charset="0"/>
            </a:rPr>
            <a:t>язки</a:t>
          </a:r>
          <a:endParaRPr lang="ru-RU" sz="2000" b="1" dirty="0">
            <a:solidFill>
              <a:srgbClr val="000099"/>
            </a:solidFill>
            <a:latin typeface="Arial Black" pitchFamily="34" charset="0"/>
          </a:endParaRPr>
        </a:p>
      </dgm:t>
    </dgm:pt>
    <dgm:pt modelId="{7CE7E599-8982-43C8-B63C-364086B6F5CC}" type="parTrans" cxnId="{81F5EC0F-F2D1-41C4-A7D6-BB3F7671EB50}">
      <dgm:prSet/>
      <dgm:spPr/>
      <dgm:t>
        <a:bodyPr/>
        <a:lstStyle/>
        <a:p>
          <a:endParaRPr lang="ru-RU"/>
        </a:p>
      </dgm:t>
    </dgm:pt>
    <dgm:pt modelId="{E47FEA8B-2962-4FFD-8236-7B77352434EE}" type="sibTrans" cxnId="{81F5EC0F-F2D1-41C4-A7D6-BB3F7671EB50}">
      <dgm:prSet/>
      <dgm:spPr/>
      <dgm:t>
        <a:bodyPr/>
        <a:lstStyle/>
        <a:p>
          <a:endParaRPr lang="ru-RU"/>
        </a:p>
      </dgm:t>
    </dgm:pt>
    <dgm:pt modelId="{2AF33EB8-2172-4AE1-B59B-CCE6C7A77764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ln>
          <a:solidFill>
            <a:srgbClr val="000099"/>
          </a:solidFill>
        </a:ln>
      </dgm:spPr>
      <dgm:t>
        <a:bodyPr/>
        <a:lstStyle/>
        <a:p>
          <a:r>
            <a:rPr lang="uk-UA" sz="2000" dirty="0" smtClean="0">
              <a:solidFill>
                <a:srgbClr val="000099"/>
              </a:solidFill>
              <a:latin typeface="Arial Black" pitchFamily="34" charset="0"/>
            </a:rPr>
            <a:t>Розвивати</a:t>
          </a:r>
        </a:p>
        <a:p>
          <a:r>
            <a:rPr lang="uk-UA" sz="2000" dirty="0" smtClean="0">
              <a:solidFill>
                <a:srgbClr val="000099"/>
              </a:solidFill>
              <a:latin typeface="Arial Black" pitchFamily="34" charset="0"/>
            </a:rPr>
            <a:t> фантазію,</a:t>
          </a:r>
        </a:p>
        <a:p>
          <a:r>
            <a:rPr lang="uk-UA" sz="2000" dirty="0" smtClean="0">
              <a:solidFill>
                <a:srgbClr val="000099"/>
              </a:solidFill>
              <a:latin typeface="Arial Black" pitchFamily="34" charset="0"/>
            </a:rPr>
            <a:t>уяву</a:t>
          </a:r>
          <a:endParaRPr lang="ru-RU" sz="2000" dirty="0">
            <a:solidFill>
              <a:srgbClr val="000099"/>
            </a:solidFill>
            <a:latin typeface="Arial Black" pitchFamily="34" charset="0"/>
          </a:endParaRPr>
        </a:p>
      </dgm:t>
    </dgm:pt>
    <dgm:pt modelId="{7E6CC3AA-36FF-4F5C-A520-87DE91480BB4}" type="parTrans" cxnId="{4D286407-EE15-4536-AD50-1A7FB14B0ECD}">
      <dgm:prSet/>
      <dgm:spPr/>
      <dgm:t>
        <a:bodyPr/>
        <a:lstStyle/>
        <a:p>
          <a:endParaRPr lang="ru-RU"/>
        </a:p>
      </dgm:t>
    </dgm:pt>
    <dgm:pt modelId="{CE1C10E8-7437-4F5F-A905-69727A01E84C}" type="sibTrans" cxnId="{4D286407-EE15-4536-AD50-1A7FB14B0ECD}">
      <dgm:prSet/>
      <dgm:spPr/>
      <dgm:t>
        <a:bodyPr/>
        <a:lstStyle/>
        <a:p>
          <a:endParaRPr lang="ru-RU"/>
        </a:p>
      </dgm:t>
    </dgm:pt>
    <dgm:pt modelId="{C3AC1D59-ABD1-45CB-86F4-302303C733C0}" type="pres">
      <dgm:prSet presAssocID="{94AC17A5-EF3B-4C58-835F-DCB17D51AF2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70226C-91F2-4321-B539-5A39310139D3}" type="pres">
      <dgm:prSet presAssocID="{261E4FB4-8263-420C-994E-C06BB61B54C8}" presName="Name5" presStyleLbl="vennNode1" presStyleIdx="0" presStyleCnt="3" custLinFactX="60487" custLinFactNeighborX="100000" custLinFactNeighborY="-111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5494A9-3FDD-48A9-8DFD-C51F7B31A2B4}" type="pres">
      <dgm:prSet presAssocID="{851E0564-C551-46B2-B2BA-0784556A4CD1}" presName="space" presStyleCnt="0"/>
      <dgm:spPr/>
    </dgm:pt>
    <dgm:pt modelId="{4BF2F370-B24E-4965-9AD2-10BDB72113DE}" type="pres">
      <dgm:prSet presAssocID="{40583D95-0F32-4A09-A372-523E5724FA35}" presName="Name5" presStyleLbl="vennNode1" presStyleIdx="1" presStyleCnt="3" custLinFactX="61089" custLinFactNeighborX="100000" custLinFactNeighborY="10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561D9C-AAFB-49DE-907C-3D955F3C99F1}" type="pres">
      <dgm:prSet presAssocID="{E47FEA8B-2962-4FFD-8236-7B77352434EE}" presName="space" presStyleCnt="0"/>
      <dgm:spPr/>
    </dgm:pt>
    <dgm:pt modelId="{AFEB1E72-56B2-4A41-992C-2616698D4A80}" type="pres">
      <dgm:prSet presAssocID="{2AF33EB8-2172-4AE1-B59B-CCE6C7A77764}" presName="Name5" presStyleLbl="vennNode1" presStyleIdx="2" presStyleCnt="3" custLinFactX="-120114" custLinFactNeighborX="-200000" custLinFactNeighborY="10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F5EC0F-F2D1-41C4-A7D6-BB3F7671EB50}" srcId="{94AC17A5-EF3B-4C58-835F-DCB17D51AF24}" destId="{40583D95-0F32-4A09-A372-523E5724FA35}" srcOrd="1" destOrd="0" parTransId="{7CE7E599-8982-43C8-B63C-364086B6F5CC}" sibTransId="{E47FEA8B-2962-4FFD-8236-7B77352434EE}"/>
    <dgm:cxn modelId="{A7CB6C2C-AB17-4CB3-A7C3-57A64E0B5FB6}" srcId="{94AC17A5-EF3B-4C58-835F-DCB17D51AF24}" destId="{261E4FB4-8263-420C-994E-C06BB61B54C8}" srcOrd="0" destOrd="0" parTransId="{1DFAA582-B8C5-4A24-A1E8-62B40A31C586}" sibTransId="{851E0564-C551-46B2-B2BA-0784556A4CD1}"/>
    <dgm:cxn modelId="{2C7A0CFF-EFAB-4989-96AA-DF7CA8543EF2}" type="presOf" srcId="{94AC17A5-EF3B-4C58-835F-DCB17D51AF24}" destId="{C3AC1D59-ABD1-45CB-86F4-302303C733C0}" srcOrd="0" destOrd="0" presId="urn:microsoft.com/office/officeart/2005/8/layout/venn3"/>
    <dgm:cxn modelId="{FA7B552A-7B1A-4D74-A5D3-3ED03974E674}" type="presOf" srcId="{261E4FB4-8263-420C-994E-C06BB61B54C8}" destId="{5A70226C-91F2-4321-B539-5A39310139D3}" srcOrd="0" destOrd="0" presId="urn:microsoft.com/office/officeart/2005/8/layout/venn3"/>
    <dgm:cxn modelId="{4D286407-EE15-4536-AD50-1A7FB14B0ECD}" srcId="{94AC17A5-EF3B-4C58-835F-DCB17D51AF24}" destId="{2AF33EB8-2172-4AE1-B59B-CCE6C7A77764}" srcOrd="2" destOrd="0" parTransId="{7E6CC3AA-36FF-4F5C-A520-87DE91480BB4}" sibTransId="{CE1C10E8-7437-4F5F-A905-69727A01E84C}"/>
    <dgm:cxn modelId="{4F04880D-6C76-4604-B398-3CED6F5143F1}" type="presOf" srcId="{2AF33EB8-2172-4AE1-B59B-CCE6C7A77764}" destId="{AFEB1E72-56B2-4A41-992C-2616698D4A80}" srcOrd="0" destOrd="0" presId="urn:microsoft.com/office/officeart/2005/8/layout/venn3"/>
    <dgm:cxn modelId="{14FBC99D-BFA2-456E-A121-7AE0F92AFDFB}" type="presOf" srcId="{40583D95-0F32-4A09-A372-523E5724FA35}" destId="{4BF2F370-B24E-4965-9AD2-10BDB72113DE}" srcOrd="0" destOrd="0" presId="urn:microsoft.com/office/officeart/2005/8/layout/venn3"/>
    <dgm:cxn modelId="{E44DF973-CD48-4705-9416-42D0DBE1B599}" type="presParOf" srcId="{C3AC1D59-ABD1-45CB-86F4-302303C733C0}" destId="{5A70226C-91F2-4321-B539-5A39310139D3}" srcOrd="0" destOrd="0" presId="urn:microsoft.com/office/officeart/2005/8/layout/venn3"/>
    <dgm:cxn modelId="{006B038E-6E80-42EA-B7CC-ADA8D8F356BA}" type="presParOf" srcId="{C3AC1D59-ABD1-45CB-86F4-302303C733C0}" destId="{9C5494A9-3FDD-48A9-8DFD-C51F7B31A2B4}" srcOrd="1" destOrd="0" presId="urn:microsoft.com/office/officeart/2005/8/layout/venn3"/>
    <dgm:cxn modelId="{AFF5DC8D-A8BB-479C-9034-2E96002374B6}" type="presParOf" srcId="{C3AC1D59-ABD1-45CB-86F4-302303C733C0}" destId="{4BF2F370-B24E-4965-9AD2-10BDB72113DE}" srcOrd="2" destOrd="0" presId="urn:microsoft.com/office/officeart/2005/8/layout/venn3"/>
    <dgm:cxn modelId="{2F35F05F-F4D8-493D-8704-27B08D196BE6}" type="presParOf" srcId="{C3AC1D59-ABD1-45CB-86F4-302303C733C0}" destId="{D8561D9C-AAFB-49DE-907C-3D955F3C99F1}" srcOrd="3" destOrd="0" presId="urn:microsoft.com/office/officeart/2005/8/layout/venn3"/>
    <dgm:cxn modelId="{0FF6FFE0-2CBA-40A4-9F68-C6BF22FD867E}" type="presParOf" srcId="{C3AC1D59-ABD1-45CB-86F4-302303C733C0}" destId="{AFEB1E72-56B2-4A41-992C-2616698D4A80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D64294-753B-4B7D-BB08-A9DACADBCDF2}" type="doc">
      <dgm:prSet loTypeId="urn:microsoft.com/office/officeart/2005/8/layout/hList7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6805F59-35AF-4748-BC1D-1EA6BC992589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rgbClr val="000099"/>
          </a:solidFill>
        </a:ln>
      </dgm:spPr>
      <dgm:t>
        <a:bodyPr/>
        <a:lstStyle/>
        <a:p>
          <a:endParaRPr lang="ru-RU" sz="1800" dirty="0">
            <a:solidFill>
              <a:srgbClr val="000099"/>
            </a:solidFill>
            <a:latin typeface="Arial Black" pitchFamily="34" charset="0"/>
          </a:endParaRPr>
        </a:p>
      </dgm:t>
    </dgm:pt>
    <dgm:pt modelId="{37D01110-61EB-442E-85C2-B71ADE65532C}" type="parTrans" cxnId="{C15F5D1A-44D2-4D6D-9EE9-21C8E09E54DB}">
      <dgm:prSet/>
      <dgm:spPr/>
      <dgm:t>
        <a:bodyPr/>
        <a:lstStyle/>
        <a:p>
          <a:endParaRPr lang="ru-RU"/>
        </a:p>
      </dgm:t>
    </dgm:pt>
    <dgm:pt modelId="{4150E8BA-80E1-4381-8669-DED4206D8EC3}" type="sibTrans" cxnId="{C15F5D1A-44D2-4D6D-9EE9-21C8E09E54DB}">
      <dgm:prSet/>
      <dgm:spPr/>
      <dgm:t>
        <a:bodyPr/>
        <a:lstStyle/>
        <a:p>
          <a:endParaRPr lang="ru-RU"/>
        </a:p>
      </dgm:t>
    </dgm:pt>
    <dgm:pt modelId="{5B549A08-BB60-41BA-86F4-37260398C4FC}">
      <dgm:prSet phldrT="[Текст]"/>
      <dgm:spPr>
        <a:solidFill>
          <a:schemeClr val="accent1">
            <a:lumMod val="20000"/>
            <a:lumOff val="80000"/>
          </a:schemeClr>
        </a:solidFill>
        <a:ln>
          <a:solidFill>
            <a:srgbClr val="000099"/>
          </a:solidFill>
        </a:ln>
      </dgm:spPr>
      <dgm:t>
        <a:bodyPr/>
        <a:lstStyle/>
        <a:p>
          <a:r>
            <a:rPr lang="uk-UA" dirty="0" smtClean="0">
              <a:solidFill>
                <a:srgbClr val="000099"/>
              </a:solidFill>
              <a:latin typeface="Arial Black" pitchFamily="34" charset="0"/>
            </a:rPr>
            <a:t>Асоціативно-логічні схеми</a:t>
          </a:r>
          <a:endParaRPr lang="ru-RU" dirty="0">
            <a:solidFill>
              <a:srgbClr val="000099"/>
            </a:solidFill>
            <a:latin typeface="Arial Black" pitchFamily="34" charset="0"/>
          </a:endParaRPr>
        </a:p>
      </dgm:t>
    </dgm:pt>
    <dgm:pt modelId="{3A29AE68-63FA-45FB-8661-7FEB406E6415}" type="parTrans" cxnId="{9C99B64F-958F-4ABA-9A2A-64279243A6B2}">
      <dgm:prSet/>
      <dgm:spPr/>
      <dgm:t>
        <a:bodyPr/>
        <a:lstStyle/>
        <a:p>
          <a:endParaRPr lang="ru-RU"/>
        </a:p>
      </dgm:t>
    </dgm:pt>
    <dgm:pt modelId="{E90D6A3E-723E-45FB-A10C-862E49C8E2A4}" type="sibTrans" cxnId="{9C99B64F-958F-4ABA-9A2A-64279243A6B2}">
      <dgm:prSet/>
      <dgm:spPr/>
      <dgm:t>
        <a:bodyPr/>
        <a:lstStyle/>
        <a:p>
          <a:endParaRPr lang="ru-RU"/>
        </a:p>
      </dgm:t>
    </dgm:pt>
    <dgm:pt modelId="{68C87D39-882B-4012-86A3-E4AE5C64C9C0}">
      <dgm:prSet phldrT="[Текст]"/>
      <dgm:spPr>
        <a:solidFill>
          <a:schemeClr val="accent1">
            <a:lumMod val="20000"/>
            <a:lumOff val="80000"/>
          </a:schemeClr>
        </a:solidFill>
        <a:ln>
          <a:solidFill>
            <a:srgbClr val="000099"/>
          </a:solidFill>
        </a:ln>
      </dgm:spPr>
      <dgm:t>
        <a:bodyPr/>
        <a:lstStyle/>
        <a:p>
          <a:endParaRPr lang="ru-RU" dirty="0">
            <a:solidFill>
              <a:srgbClr val="000099"/>
            </a:solidFill>
            <a:latin typeface="Arial Black" pitchFamily="34" charset="0"/>
          </a:endParaRPr>
        </a:p>
      </dgm:t>
    </dgm:pt>
    <dgm:pt modelId="{FE26A263-35AA-4C95-8116-D1301581A1C4}" type="parTrans" cxnId="{C4469023-C8B5-4377-9BDF-EEAE1ABC47FD}">
      <dgm:prSet/>
      <dgm:spPr/>
      <dgm:t>
        <a:bodyPr/>
        <a:lstStyle/>
        <a:p>
          <a:endParaRPr lang="ru-RU"/>
        </a:p>
      </dgm:t>
    </dgm:pt>
    <dgm:pt modelId="{9B8EB28D-1AA9-4FBC-8B3C-4B328E3F6CBE}" type="sibTrans" cxnId="{C4469023-C8B5-4377-9BDF-EEAE1ABC47FD}">
      <dgm:prSet/>
      <dgm:spPr/>
      <dgm:t>
        <a:bodyPr/>
        <a:lstStyle/>
        <a:p>
          <a:endParaRPr lang="ru-RU"/>
        </a:p>
      </dgm:t>
    </dgm:pt>
    <dgm:pt modelId="{8B05669B-252B-4AE9-85C8-F0F0591FD98A}" type="pres">
      <dgm:prSet presAssocID="{DAD64294-753B-4B7D-BB08-A9DACADBCDF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5958EC-AE3C-4070-B699-5A3B9CB5D3E0}" type="pres">
      <dgm:prSet presAssocID="{DAD64294-753B-4B7D-BB08-A9DACADBCDF2}" presName="fgShape" presStyleLbl="fgShp" presStyleIdx="0" presStyleCnt="1" custScaleX="108696" custScaleY="157656" custLinFactNeighborX="1443" custLinFactNeighborY="-34455"/>
      <dgm:spPr>
        <a:solidFill>
          <a:schemeClr val="accent1"/>
        </a:solidFill>
        <a:ln>
          <a:solidFill>
            <a:srgbClr val="000099"/>
          </a:solidFill>
        </a:ln>
      </dgm:spPr>
    </dgm:pt>
    <dgm:pt modelId="{C374EB04-0FD8-451D-837B-CD67F02FE7D4}" type="pres">
      <dgm:prSet presAssocID="{DAD64294-753B-4B7D-BB08-A9DACADBCDF2}" presName="linComp" presStyleCnt="0"/>
      <dgm:spPr/>
    </dgm:pt>
    <dgm:pt modelId="{205F50BB-F973-4456-AE85-DD1232B0448D}" type="pres">
      <dgm:prSet presAssocID="{56805F59-35AF-4748-BC1D-1EA6BC992589}" presName="compNode" presStyleCnt="0"/>
      <dgm:spPr/>
    </dgm:pt>
    <dgm:pt modelId="{C95C2141-FC4F-4ADA-94B2-DF6DBC29F326}" type="pres">
      <dgm:prSet presAssocID="{56805F59-35AF-4748-BC1D-1EA6BC992589}" presName="bkgdShape" presStyleLbl="node1" presStyleIdx="0" presStyleCnt="3"/>
      <dgm:spPr/>
      <dgm:t>
        <a:bodyPr/>
        <a:lstStyle/>
        <a:p>
          <a:endParaRPr lang="ru-RU"/>
        </a:p>
      </dgm:t>
    </dgm:pt>
    <dgm:pt modelId="{45E08EE8-46FE-4F27-BC95-136F916EF7D1}" type="pres">
      <dgm:prSet presAssocID="{56805F59-35AF-4748-BC1D-1EA6BC992589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62F7E4-1D6B-48E1-BC82-50567255CF36}" type="pres">
      <dgm:prSet presAssocID="{56805F59-35AF-4748-BC1D-1EA6BC992589}" presName="invisiNode" presStyleLbl="node1" presStyleIdx="0" presStyleCnt="3"/>
      <dgm:spPr/>
    </dgm:pt>
    <dgm:pt modelId="{F58B7C4B-C0FB-4E7D-A2FC-0A41090D02B5}" type="pres">
      <dgm:prSet presAssocID="{56805F59-35AF-4748-BC1D-1EA6BC992589}" presName="imagNode" presStyleLbl="fgImgPlace1" presStyleIdx="0" presStyleCnt="3" custScaleX="141254" custScaleY="135169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D6BF8D29-C0DE-4ADD-9EAF-91EF7B910513}" type="pres">
      <dgm:prSet presAssocID="{4150E8BA-80E1-4381-8669-DED4206D8EC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6B07306-D43E-495C-812B-045B9385A77F}" type="pres">
      <dgm:prSet presAssocID="{5B549A08-BB60-41BA-86F4-37260398C4FC}" presName="compNode" presStyleCnt="0"/>
      <dgm:spPr/>
    </dgm:pt>
    <dgm:pt modelId="{8073705B-714A-47B0-ADEE-C4292B4C1564}" type="pres">
      <dgm:prSet presAssocID="{5B549A08-BB60-41BA-86F4-37260398C4FC}" presName="bkgdShape" presStyleLbl="node1" presStyleIdx="1" presStyleCnt="3" custLinFactNeighborX="0" custLinFactNeighborY="772"/>
      <dgm:spPr/>
      <dgm:t>
        <a:bodyPr/>
        <a:lstStyle/>
        <a:p>
          <a:endParaRPr lang="ru-RU"/>
        </a:p>
      </dgm:t>
    </dgm:pt>
    <dgm:pt modelId="{E5D0BC3A-BA23-491F-8267-84013967971B}" type="pres">
      <dgm:prSet presAssocID="{5B549A08-BB60-41BA-86F4-37260398C4FC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91D0F3-4751-47B1-A385-E59FC5688C09}" type="pres">
      <dgm:prSet presAssocID="{5B549A08-BB60-41BA-86F4-37260398C4FC}" presName="invisiNode" presStyleLbl="node1" presStyleIdx="1" presStyleCnt="3"/>
      <dgm:spPr/>
    </dgm:pt>
    <dgm:pt modelId="{BA61C97E-1A04-4EE5-9EEA-AAB83B96EC48}" type="pres">
      <dgm:prSet presAssocID="{5B549A08-BB60-41BA-86F4-37260398C4FC}" presName="imagNode" presStyleLbl="fgImgPlace1" presStyleIdx="1" presStyleCnt="3" custScaleX="129857" custScaleY="135169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6912FAC2-3BF8-41AE-A2A9-FCFD40946B46}" type="pres">
      <dgm:prSet presAssocID="{E90D6A3E-723E-45FB-A10C-862E49C8E2A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984E837-3CA3-4697-A350-A14F180F631B}" type="pres">
      <dgm:prSet presAssocID="{68C87D39-882B-4012-86A3-E4AE5C64C9C0}" presName="compNode" presStyleCnt="0"/>
      <dgm:spPr/>
    </dgm:pt>
    <dgm:pt modelId="{34CE8260-8BBE-4F1F-A316-3932EFBE8B88}" type="pres">
      <dgm:prSet presAssocID="{68C87D39-882B-4012-86A3-E4AE5C64C9C0}" presName="bkgdShape" presStyleLbl="node1" presStyleIdx="2" presStyleCnt="3" custLinFactNeighborX="3891" custLinFactNeighborY="772"/>
      <dgm:spPr/>
      <dgm:t>
        <a:bodyPr/>
        <a:lstStyle/>
        <a:p>
          <a:endParaRPr lang="ru-RU"/>
        </a:p>
      </dgm:t>
    </dgm:pt>
    <dgm:pt modelId="{A0AADC4B-8EEE-41C0-A42D-2601C6796C4F}" type="pres">
      <dgm:prSet presAssocID="{68C87D39-882B-4012-86A3-E4AE5C64C9C0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06AD50-48C2-4BC0-81EA-EB466BAAB18F}" type="pres">
      <dgm:prSet presAssocID="{68C87D39-882B-4012-86A3-E4AE5C64C9C0}" presName="invisiNode" presStyleLbl="node1" presStyleIdx="2" presStyleCnt="3"/>
      <dgm:spPr/>
    </dgm:pt>
    <dgm:pt modelId="{2C8E13A5-8E14-4AF2-9C1F-60D8EC24AA0D}" type="pres">
      <dgm:prSet presAssocID="{68C87D39-882B-4012-86A3-E4AE5C64C9C0}" presName="imagNode" presStyleLbl="fgImgPlace1" presStyleIdx="2" presStyleCnt="3" custScaleX="141254" custScaleY="135169" custLinFactNeighborX="971" custLinFactNeighborY="5396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</dgm:ptLst>
  <dgm:cxnLst>
    <dgm:cxn modelId="{AB80144F-C037-4419-88A7-D9A9DA8C1AC4}" type="presOf" srcId="{5B549A08-BB60-41BA-86F4-37260398C4FC}" destId="{E5D0BC3A-BA23-491F-8267-84013967971B}" srcOrd="1" destOrd="0" presId="urn:microsoft.com/office/officeart/2005/8/layout/hList7"/>
    <dgm:cxn modelId="{16B3BD0E-53B0-4D9C-B3DA-E79F0B773BB9}" type="presOf" srcId="{E90D6A3E-723E-45FB-A10C-862E49C8E2A4}" destId="{6912FAC2-3BF8-41AE-A2A9-FCFD40946B46}" srcOrd="0" destOrd="0" presId="urn:microsoft.com/office/officeart/2005/8/layout/hList7"/>
    <dgm:cxn modelId="{C4469023-C8B5-4377-9BDF-EEAE1ABC47FD}" srcId="{DAD64294-753B-4B7D-BB08-A9DACADBCDF2}" destId="{68C87D39-882B-4012-86A3-E4AE5C64C9C0}" srcOrd="2" destOrd="0" parTransId="{FE26A263-35AA-4C95-8116-D1301581A1C4}" sibTransId="{9B8EB28D-1AA9-4FBC-8B3C-4B328E3F6CBE}"/>
    <dgm:cxn modelId="{3F2A239C-AF73-410E-B455-D48B18AF784D}" type="presOf" srcId="{4150E8BA-80E1-4381-8669-DED4206D8EC3}" destId="{D6BF8D29-C0DE-4ADD-9EAF-91EF7B910513}" srcOrd="0" destOrd="0" presId="urn:microsoft.com/office/officeart/2005/8/layout/hList7"/>
    <dgm:cxn modelId="{C15F5D1A-44D2-4D6D-9EE9-21C8E09E54DB}" srcId="{DAD64294-753B-4B7D-BB08-A9DACADBCDF2}" destId="{56805F59-35AF-4748-BC1D-1EA6BC992589}" srcOrd="0" destOrd="0" parTransId="{37D01110-61EB-442E-85C2-B71ADE65532C}" sibTransId="{4150E8BA-80E1-4381-8669-DED4206D8EC3}"/>
    <dgm:cxn modelId="{3A973493-FCF6-43F0-B11B-DC2CD7BA20DB}" type="presOf" srcId="{56805F59-35AF-4748-BC1D-1EA6BC992589}" destId="{C95C2141-FC4F-4ADA-94B2-DF6DBC29F326}" srcOrd="0" destOrd="0" presId="urn:microsoft.com/office/officeart/2005/8/layout/hList7"/>
    <dgm:cxn modelId="{99715FF3-C06F-4BCB-9491-A5CCCE1A0591}" type="presOf" srcId="{5B549A08-BB60-41BA-86F4-37260398C4FC}" destId="{8073705B-714A-47B0-ADEE-C4292B4C1564}" srcOrd="0" destOrd="0" presId="urn:microsoft.com/office/officeart/2005/8/layout/hList7"/>
    <dgm:cxn modelId="{13BE3A80-D0D4-45F6-9FD9-F8A19E89D1E0}" type="presOf" srcId="{DAD64294-753B-4B7D-BB08-A9DACADBCDF2}" destId="{8B05669B-252B-4AE9-85C8-F0F0591FD98A}" srcOrd="0" destOrd="0" presId="urn:microsoft.com/office/officeart/2005/8/layout/hList7"/>
    <dgm:cxn modelId="{9C99B64F-958F-4ABA-9A2A-64279243A6B2}" srcId="{DAD64294-753B-4B7D-BB08-A9DACADBCDF2}" destId="{5B549A08-BB60-41BA-86F4-37260398C4FC}" srcOrd="1" destOrd="0" parTransId="{3A29AE68-63FA-45FB-8661-7FEB406E6415}" sibTransId="{E90D6A3E-723E-45FB-A10C-862E49C8E2A4}"/>
    <dgm:cxn modelId="{51DBD204-AE70-4FDD-99BA-C3ADB091DB48}" type="presOf" srcId="{68C87D39-882B-4012-86A3-E4AE5C64C9C0}" destId="{A0AADC4B-8EEE-41C0-A42D-2601C6796C4F}" srcOrd="1" destOrd="0" presId="urn:microsoft.com/office/officeart/2005/8/layout/hList7"/>
    <dgm:cxn modelId="{36702732-60E8-4D25-B469-A3AEEE1B649D}" type="presOf" srcId="{68C87D39-882B-4012-86A3-E4AE5C64C9C0}" destId="{34CE8260-8BBE-4F1F-A316-3932EFBE8B88}" srcOrd="0" destOrd="0" presId="urn:microsoft.com/office/officeart/2005/8/layout/hList7"/>
    <dgm:cxn modelId="{DF2CAFE8-4CCB-4CCA-AE5A-5AF3174B4B7C}" type="presOf" srcId="{56805F59-35AF-4748-BC1D-1EA6BC992589}" destId="{45E08EE8-46FE-4F27-BC95-136F916EF7D1}" srcOrd="1" destOrd="0" presId="urn:microsoft.com/office/officeart/2005/8/layout/hList7"/>
    <dgm:cxn modelId="{256D8751-ABF8-49C9-9AF4-D3DC2F084637}" type="presParOf" srcId="{8B05669B-252B-4AE9-85C8-F0F0591FD98A}" destId="{6F5958EC-AE3C-4070-B699-5A3B9CB5D3E0}" srcOrd="0" destOrd="0" presId="urn:microsoft.com/office/officeart/2005/8/layout/hList7"/>
    <dgm:cxn modelId="{298A6EFC-1660-42D5-B907-52F68059A8A4}" type="presParOf" srcId="{8B05669B-252B-4AE9-85C8-F0F0591FD98A}" destId="{C374EB04-0FD8-451D-837B-CD67F02FE7D4}" srcOrd="1" destOrd="0" presId="urn:microsoft.com/office/officeart/2005/8/layout/hList7"/>
    <dgm:cxn modelId="{3F7F8D8E-6348-44B5-821F-DDEE11E8FDA7}" type="presParOf" srcId="{C374EB04-0FD8-451D-837B-CD67F02FE7D4}" destId="{205F50BB-F973-4456-AE85-DD1232B0448D}" srcOrd="0" destOrd="0" presId="urn:microsoft.com/office/officeart/2005/8/layout/hList7"/>
    <dgm:cxn modelId="{F03BE1B4-7A1F-47D2-BA58-A093FBDDC285}" type="presParOf" srcId="{205F50BB-F973-4456-AE85-DD1232B0448D}" destId="{C95C2141-FC4F-4ADA-94B2-DF6DBC29F326}" srcOrd="0" destOrd="0" presId="urn:microsoft.com/office/officeart/2005/8/layout/hList7"/>
    <dgm:cxn modelId="{2B1801CA-7E71-4D6C-902A-128DDEDD862B}" type="presParOf" srcId="{205F50BB-F973-4456-AE85-DD1232B0448D}" destId="{45E08EE8-46FE-4F27-BC95-136F916EF7D1}" srcOrd="1" destOrd="0" presId="urn:microsoft.com/office/officeart/2005/8/layout/hList7"/>
    <dgm:cxn modelId="{F7F044CE-8430-4A75-9D27-FB472D1BF572}" type="presParOf" srcId="{205F50BB-F973-4456-AE85-DD1232B0448D}" destId="{4C62F7E4-1D6B-48E1-BC82-50567255CF36}" srcOrd="2" destOrd="0" presId="urn:microsoft.com/office/officeart/2005/8/layout/hList7"/>
    <dgm:cxn modelId="{85015F9A-6750-49CC-91C0-0E6F383B4C32}" type="presParOf" srcId="{205F50BB-F973-4456-AE85-DD1232B0448D}" destId="{F58B7C4B-C0FB-4E7D-A2FC-0A41090D02B5}" srcOrd="3" destOrd="0" presId="urn:microsoft.com/office/officeart/2005/8/layout/hList7"/>
    <dgm:cxn modelId="{25C8AE52-5331-4825-B60E-99D962F7965D}" type="presParOf" srcId="{C374EB04-0FD8-451D-837B-CD67F02FE7D4}" destId="{D6BF8D29-C0DE-4ADD-9EAF-91EF7B910513}" srcOrd="1" destOrd="0" presId="urn:microsoft.com/office/officeart/2005/8/layout/hList7"/>
    <dgm:cxn modelId="{7656C162-DE16-4038-BD59-9FBE05B47AE6}" type="presParOf" srcId="{C374EB04-0FD8-451D-837B-CD67F02FE7D4}" destId="{76B07306-D43E-495C-812B-045B9385A77F}" srcOrd="2" destOrd="0" presId="urn:microsoft.com/office/officeart/2005/8/layout/hList7"/>
    <dgm:cxn modelId="{6FCA333E-2CA4-4888-8DE6-1C9B99D89D5D}" type="presParOf" srcId="{76B07306-D43E-495C-812B-045B9385A77F}" destId="{8073705B-714A-47B0-ADEE-C4292B4C1564}" srcOrd="0" destOrd="0" presId="urn:microsoft.com/office/officeart/2005/8/layout/hList7"/>
    <dgm:cxn modelId="{D4152C08-08D2-42FA-89C0-3CED99999CFF}" type="presParOf" srcId="{76B07306-D43E-495C-812B-045B9385A77F}" destId="{E5D0BC3A-BA23-491F-8267-84013967971B}" srcOrd="1" destOrd="0" presId="urn:microsoft.com/office/officeart/2005/8/layout/hList7"/>
    <dgm:cxn modelId="{5E51E2BB-C786-4399-9658-B0F2A345AD23}" type="presParOf" srcId="{76B07306-D43E-495C-812B-045B9385A77F}" destId="{DC91D0F3-4751-47B1-A385-E59FC5688C09}" srcOrd="2" destOrd="0" presId="urn:microsoft.com/office/officeart/2005/8/layout/hList7"/>
    <dgm:cxn modelId="{13B54EAD-ED3B-48E2-8FE0-8A5ED7A1C86F}" type="presParOf" srcId="{76B07306-D43E-495C-812B-045B9385A77F}" destId="{BA61C97E-1A04-4EE5-9EEA-AAB83B96EC48}" srcOrd="3" destOrd="0" presId="urn:microsoft.com/office/officeart/2005/8/layout/hList7"/>
    <dgm:cxn modelId="{E453327D-AC5C-4ED7-B90D-F06E5E08714B}" type="presParOf" srcId="{C374EB04-0FD8-451D-837B-CD67F02FE7D4}" destId="{6912FAC2-3BF8-41AE-A2A9-FCFD40946B46}" srcOrd="3" destOrd="0" presId="urn:microsoft.com/office/officeart/2005/8/layout/hList7"/>
    <dgm:cxn modelId="{E4803668-0AE0-4D0F-BBD2-6E14944F33E9}" type="presParOf" srcId="{C374EB04-0FD8-451D-837B-CD67F02FE7D4}" destId="{A984E837-3CA3-4697-A350-A14F180F631B}" srcOrd="4" destOrd="0" presId="urn:microsoft.com/office/officeart/2005/8/layout/hList7"/>
    <dgm:cxn modelId="{E75DE84A-3494-4859-B8AD-7F708FFBA6B0}" type="presParOf" srcId="{A984E837-3CA3-4697-A350-A14F180F631B}" destId="{34CE8260-8BBE-4F1F-A316-3932EFBE8B88}" srcOrd="0" destOrd="0" presId="urn:microsoft.com/office/officeart/2005/8/layout/hList7"/>
    <dgm:cxn modelId="{0CCC2AAA-C37B-4420-8E21-B7E4EC155B9D}" type="presParOf" srcId="{A984E837-3CA3-4697-A350-A14F180F631B}" destId="{A0AADC4B-8EEE-41C0-A42D-2601C6796C4F}" srcOrd="1" destOrd="0" presId="urn:microsoft.com/office/officeart/2005/8/layout/hList7"/>
    <dgm:cxn modelId="{BB6C254D-3B46-4628-94AD-F12208A1FCAD}" type="presParOf" srcId="{A984E837-3CA3-4697-A350-A14F180F631B}" destId="{9F06AD50-48C2-4BC0-81EA-EB466BAAB18F}" srcOrd="2" destOrd="0" presId="urn:microsoft.com/office/officeart/2005/8/layout/hList7"/>
    <dgm:cxn modelId="{A49A9180-55A7-41C7-B082-D360AC96340A}" type="presParOf" srcId="{A984E837-3CA3-4697-A350-A14F180F631B}" destId="{2C8E13A5-8E14-4AF2-9C1F-60D8EC24AA0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07DEA5-0930-4540-AA27-CB54FD0BCB12}" type="doc">
      <dgm:prSet loTypeId="urn:microsoft.com/office/officeart/2005/8/layout/process4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2780BE6-E6E1-480D-B4E9-21C3D4D42A13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uk-UA" sz="2000" dirty="0" smtClean="0">
              <a:latin typeface="Arial Black" pitchFamily="34" charset="0"/>
            </a:rPr>
            <a:t>Визначення домінуючої ролі кольору</a:t>
          </a:r>
          <a:endParaRPr lang="ru-RU" sz="2000" dirty="0">
            <a:latin typeface="Arial Black" pitchFamily="34" charset="0"/>
          </a:endParaRPr>
        </a:p>
      </dgm:t>
    </dgm:pt>
    <dgm:pt modelId="{299590A7-98ED-4650-9A01-1079E44A6D65}" type="parTrans" cxnId="{9ED5CCAF-F225-49B0-A020-6BAB9355E0D2}">
      <dgm:prSet/>
      <dgm:spPr/>
      <dgm:t>
        <a:bodyPr/>
        <a:lstStyle/>
        <a:p>
          <a:endParaRPr lang="ru-RU"/>
        </a:p>
      </dgm:t>
    </dgm:pt>
    <dgm:pt modelId="{F82DC2E3-327A-4F74-A583-0106D4DD6889}" type="sibTrans" cxnId="{9ED5CCAF-F225-49B0-A020-6BAB9355E0D2}">
      <dgm:prSet/>
      <dgm:spPr/>
      <dgm:t>
        <a:bodyPr/>
        <a:lstStyle/>
        <a:p>
          <a:endParaRPr lang="ru-RU"/>
        </a:p>
      </dgm:t>
    </dgm:pt>
    <dgm:pt modelId="{E603558C-DFD7-4809-8213-54DE8E48329D}">
      <dgm:prSet phldrT="[Текст]" custT="1"/>
      <dgm:spPr/>
      <dgm:t>
        <a:bodyPr/>
        <a:lstStyle/>
        <a:p>
          <a:r>
            <a:rPr lang="uk-UA" sz="1400" dirty="0" smtClean="0">
              <a:solidFill>
                <a:srgbClr val="000099"/>
              </a:solidFill>
              <a:latin typeface="Arial Black" pitchFamily="34" charset="0"/>
            </a:rPr>
            <a:t>М Хвильовий. Новела</a:t>
          </a:r>
        </a:p>
        <a:p>
          <a:r>
            <a:rPr lang="uk-UA" sz="1400" dirty="0" smtClean="0">
              <a:solidFill>
                <a:srgbClr val="000099"/>
              </a:solidFill>
              <a:latin typeface="Arial Black" pitchFamily="34" charset="0"/>
            </a:rPr>
            <a:t> « Я(Романтика)»</a:t>
          </a:r>
          <a:endParaRPr lang="ru-RU" sz="1400" dirty="0">
            <a:solidFill>
              <a:srgbClr val="000099"/>
            </a:solidFill>
            <a:latin typeface="Arial Black" pitchFamily="34" charset="0"/>
          </a:endParaRPr>
        </a:p>
      </dgm:t>
    </dgm:pt>
    <dgm:pt modelId="{71ECB1E9-1CFE-459B-AC2C-96BDCED88891}" type="parTrans" cxnId="{F84FA27C-E9BD-4AEF-8C7C-DD581A735727}">
      <dgm:prSet/>
      <dgm:spPr/>
      <dgm:t>
        <a:bodyPr/>
        <a:lstStyle/>
        <a:p>
          <a:endParaRPr lang="ru-RU"/>
        </a:p>
      </dgm:t>
    </dgm:pt>
    <dgm:pt modelId="{BAD05970-DF0D-4F1B-BE4C-E575D787239F}" type="sibTrans" cxnId="{F84FA27C-E9BD-4AEF-8C7C-DD581A735727}">
      <dgm:prSet/>
      <dgm:spPr/>
      <dgm:t>
        <a:bodyPr/>
        <a:lstStyle/>
        <a:p>
          <a:endParaRPr lang="ru-RU"/>
        </a:p>
      </dgm:t>
    </dgm:pt>
    <dgm:pt modelId="{7172477A-A09F-43A8-935C-CECB98F2238A}">
      <dgm:prSet phldrT="[Текст]" custT="1"/>
      <dgm:spPr/>
      <dgm:t>
        <a:bodyPr/>
        <a:lstStyle/>
        <a:p>
          <a:r>
            <a:rPr lang="uk-UA" sz="2400" dirty="0" smtClean="0">
              <a:solidFill>
                <a:schemeClr val="tx1"/>
              </a:solidFill>
              <a:latin typeface="Arial Black" pitchFamily="34" charset="0"/>
            </a:rPr>
            <a:t>чорний</a:t>
          </a:r>
          <a:endParaRPr lang="ru-RU" sz="2400" dirty="0">
            <a:solidFill>
              <a:schemeClr val="tx1"/>
            </a:solidFill>
            <a:latin typeface="Arial Black" pitchFamily="34" charset="0"/>
          </a:endParaRPr>
        </a:p>
      </dgm:t>
    </dgm:pt>
    <dgm:pt modelId="{6E36B5DF-F6A4-451F-9BB1-8601F9162593}" type="parTrans" cxnId="{3E767C1C-13F2-4188-80B9-6E99522025D6}">
      <dgm:prSet/>
      <dgm:spPr/>
      <dgm:t>
        <a:bodyPr/>
        <a:lstStyle/>
        <a:p>
          <a:endParaRPr lang="ru-RU"/>
        </a:p>
      </dgm:t>
    </dgm:pt>
    <dgm:pt modelId="{A864C67C-1A50-4EC0-9518-DFF5148B2517}" type="sibTrans" cxnId="{3E767C1C-13F2-4188-80B9-6E99522025D6}">
      <dgm:prSet/>
      <dgm:spPr/>
      <dgm:t>
        <a:bodyPr/>
        <a:lstStyle/>
        <a:p>
          <a:endParaRPr lang="ru-RU"/>
        </a:p>
      </dgm:t>
    </dgm:pt>
    <dgm:pt modelId="{F5E6431F-E597-4536-A9F0-2E3E452FAF08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uk-UA" sz="2400" dirty="0" smtClean="0">
              <a:latin typeface="Arial Black" pitchFamily="34" charset="0"/>
            </a:rPr>
            <a:t>Власні асоціації</a:t>
          </a:r>
          <a:endParaRPr lang="ru-RU" sz="2400" dirty="0">
            <a:latin typeface="Arial Black" pitchFamily="34" charset="0"/>
          </a:endParaRPr>
        </a:p>
      </dgm:t>
    </dgm:pt>
    <dgm:pt modelId="{EED6C9DF-A9F2-4C68-8063-F723601FCA30}" type="parTrans" cxnId="{337CC10D-A5CA-4382-88CE-A506D240396C}">
      <dgm:prSet/>
      <dgm:spPr/>
      <dgm:t>
        <a:bodyPr/>
        <a:lstStyle/>
        <a:p>
          <a:endParaRPr lang="ru-RU"/>
        </a:p>
      </dgm:t>
    </dgm:pt>
    <dgm:pt modelId="{51649B0E-799C-4D34-BDAA-9F5448907D89}" type="sibTrans" cxnId="{337CC10D-A5CA-4382-88CE-A506D240396C}">
      <dgm:prSet/>
      <dgm:spPr/>
      <dgm:t>
        <a:bodyPr/>
        <a:lstStyle/>
        <a:p>
          <a:endParaRPr lang="ru-RU"/>
        </a:p>
      </dgm:t>
    </dgm:pt>
    <dgm:pt modelId="{199F3EBC-C21F-461E-9FD0-FA6D79E13A12}">
      <dgm:prSet phldrT="[Текст]" custT="1"/>
      <dgm:spPr/>
      <dgm:t>
        <a:bodyPr/>
        <a:lstStyle/>
        <a:p>
          <a:r>
            <a:rPr lang="uk-UA" sz="2000" dirty="0" smtClean="0">
              <a:latin typeface="Arial Black" pitchFamily="34" charset="0"/>
            </a:rPr>
            <a:t>Негатив</a:t>
          </a:r>
          <a:endParaRPr lang="ru-RU" sz="2000" dirty="0">
            <a:latin typeface="Arial Black" pitchFamily="34" charset="0"/>
          </a:endParaRPr>
        </a:p>
      </dgm:t>
    </dgm:pt>
    <dgm:pt modelId="{5363E650-5C2D-4BD4-B381-BA1BB5105E62}" type="parTrans" cxnId="{F93F8C49-2BA8-4B2E-964D-4A905E09400A}">
      <dgm:prSet/>
      <dgm:spPr/>
      <dgm:t>
        <a:bodyPr/>
        <a:lstStyle/>
        <a:p>
          <a:endParaRPr lang="ru-RU"/>
        </a:p>
      </dgm:t>
    </dgm:pt>
    <dgm:pt modelId="{907BEF4F-5147-4235-B5E1-325ABC0E1436}" type="sibTrans" cxnId="{F93F8C49-2BA8-4B2E-964D-4A905E09400A}">
      <dgm:prSet/>
      <dgm:spPr/>
      <dgm:t>
        <a:bodyPr/>
        <a:lstStyle/>
        <a:p>
          <a:endParaRPr lang="ru-RU"/>
        </a:p>
      </dgm:t>
    </dgm:pt>
    <dgm:pt modelId="{C5B33680-31CA-4EBD-9D82-D3838062CE84}">
      <dgm:prSet phldrT="[Текст]"/>
      <dgm:spPr/>
      <dgm:t>
        <a:bodyPr/>
        <a:lstStyle/>
        <a:p>
          <a:r>
            <a:rPr lang="uk-UA" dirty="0" smtClean="0">
              <a:latin typeface="Arial Black" pitchFamily="34" charset="0"/>
            </a:rPr>
            <a:t>Зло , смерть , темрява, ненависть, жах, брутальність</a:t>
          </a:r>
          <a:endParaRPr lang="ru-RU" dirty="0">
            <a:latin typeface="Arial Black" pitchFamily="34" charset="0"/>
          </a:endParaRPr>
        </a:p>
      </dgm:t>
    </dgm:pt>
    <dgm:pt modelId="{263355C3-D29A-4AE5-A393-321DD611787B}" type="parTrans" cxnId="{317B7BDD-4738-4F2E-97D8-79F41FC33459}">
      <dgm:prSet/>
      <dgm:spPr/>
      <dgm:t>
        <a:bodyPr/>
        <a:lstStyle/>
        <a:p>
          <a:endParaRPr lang="ru-RU"/>
        </a:p>
      </dgm:t>
    </dgm:pt>
    <dgm:pt modelId="{3125B1D3-724B-4943-A178-479EBC7CD248}" type="sibTrans" cxnId="{317B7BDD-4738-4F2E-97D8-79F41FC33459}">
      <dgm:prSet/>
      <dgm:spPr/>
      <dgm:t>
        <a:bodyPr/>
        <a:lstStyle/>
        <a:p>
          <a:endParaRPr lang="ru-RU"/>
        </a:p>
      </dgm:t>
    </dgm:pt>
    <dgm:pt modelId="{215E9303-C9A4-4AF3-838F-AC8D7DB92ACC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uk-UA" sz="1800" dirty="0" smtClean="0">
              <a:solidFill>
                <a:schemeClr val="bg1"/>
              </a:solidFill>
              <a:latin typeface="Arial Black" pitchFamily="34" charset="0"/>
            </a:rPr>
            <a:t>Задум письменника щодо вибраної кольорової гами</a:t>
          </a:r>
          <a:endParaRPr lang="ru-RU" sz="1800" dirty="0">
            <a:solidFill>
              <a:schemeClr val="bg1"/>
            </a:solidFill>
            <a:latin typeface="Arial Black" pitchFamily="34" charset="0"/>
          </a:endParaRPr>
        </a:p>
      </dgm:t>
    </dgm:pt>
    <dgm:pt modelId="{C00BE336-FE97-4EB2-A27B-FDE9C44BDA30}" type="parTrans" cxnId="{375D47D6-127E-485F-B4EC-A552C3E49E90}">
      <dgm:prSet/>
      <dgm:spPr/>
      <dgm:t>
        <a:bodyPr/>
        <a:lstStyle/>
        <a:p>
          <a:endParaRPr lang="ru-RU"/>
        </a:p>
      </dgm:t>
    </dgm:pt>
    <dgm:pt modelId="{791D61B1-01EF-4800-925F-DA972EFFEBC9}" type="sibTrans" cxnId="{375D47D6-127E-485F-B4EC-A552C3E49E90}">
      <dgm:prSet/>
      <dgm:spPr/>
      <dgm:t>
        <a:bodyPr/>
        <a:lstStyle/>
        <a:p>
          <a:endParaRPr lang="ru-RU"/>
        </a:p>
      </dgm:t>
    </dgm:pt>
    <dgm:pt modelId="{9FCC8F28-79ED-4777-9007-238618EDA2E9}">
      <dgm:prSet phldrT="[Текст]"/>
      <dgm:spPr/>
      <dgm:t>
        <a:bodyPr/>
        <a:lstStyle/>
        <a:p>
          <a:r>
            <a:rPr lang="uk-UA" dirty="0" smtClean="0">
              <a:latin typeface="Arial Black" pitchFamily="34" charset="0"/>
            </a:rPr>
            <a:t>Смерть матері-гріх-антигуманність</a:t>
          </a:r>
          <a:endParaRPr lang="ru-RU" dirty="0">
            <a:latin typeface="Arial Black" pitchFamily="34" charset="0"/>
          </a:endParaRPr>
        </a:p>
      </dgm:t>
    </dgm:pt>
    <dgm:pt modelId="{F358B19F-6F3C-4309-89B1-3C9CF649ACDA}" type="parTrans" cxnId="{1D61EAF4-0528-4044-81FF-A9138154276D}">
      <dgm:prSet/>
      <dgm:spPr/>
      <dgm:t>
        <a:bodyPr/>
        <a:lstStyle/>
        <a:p>
          <a:endParaRPr lang="ru-RU"/>
        </a:p>
      </dgm:t>
    </dgm:pt>
    <dgm:pt modelId="{3FAE659C-C83E-436F-9F2A-FB8818A2957E}" type="sibTrans" cxnId="{1D61EAF4-0528-4044-81FF-A9138154276D}">
      <dgm:prSet/>
      <dgm:spPr/>
      <dgm:t>
        <a:bodyPr/>
        <a:lstStyle/>
        <a:p>
          <a:endParaRPr lang="ru-RU"/>
        </a:p>
      </dgm:t>
    </dgm:pt>
    <dgm:pt modelId="{A4AA1F3B-E2FD-4107-8499-EAB38CB850D6}">
      <dgm:prSet phldrT="[Текст]" custT="1"/>
      <dgm:spPr/>
      <dgm:t>
        <a:bodyPr/>
        <a:lstStyle/>
        <a:p>
          <a:r>
            <a:rPr lang="uk-UA" sz="2000" dirty="0" smtClean="0">
              <a:latin typeface="Arial Black" pitchFamily="34" charset="0"/>
            </a:rPr>
            <a:t>Безвість</a:t>
          </a:r>
          <a:endParaRPr lang="ru-RU" sz="2000" dirty="0">
            <a:latin typeface="Arial Black" pitchFamily="34" charset="0"/>
          </a:endParaRPr>
        </a:p>
      </dgm:t>
    </dgm:pt>
    <dgm:pt modelId="{A03377DE-DAE7-4E69-BE3A-2F34B485339E}" type="parTrans" cxnId="{E63B56FA-B3B0-4E90-83BC-A3BB84126209}">
      <dgm:prSet/>
      <dgm:spPr/>
      <dgm:t>
        <a:bodyPr/>
        <a:lstStyle/>
        <a:p>
          <a:endParaRPr lang="ru-RU"/>
        </a:p>
      </dgm:t>
    </dgm:pt>
    <dgm:pt modelId="{7307C3EA-2B5D-4769-AAA2-1C52DF543A9D}" type="sibTrans" cxnId="{E63B56FA-B3B0-4E90-83BC-A3BB84126209}">
      <dgm:prSet/>
      <dgm:spPr/>
      <dgm:t>
        <a:bodyPr/>
        <a:lstStyle/>
        <a:p>
          <a:endParaRPr lang="ru-RU"/>
        </a:p>
      </dgm:t>
    </dgm:pt>
    <dgm:pt modelId="{C50A2442-DDE6-4AAA-AE41-409EECC94ED3}" type="pres">
      <dgm:prSet presAssocID="{F107DEA5-0930-4540-AA27-CB54FD0BCB1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FE8B5E-1045-414E-9F94-CD46ACCC6A02}" type="pres">
      <dgm:prSet presAssocID="{215E9303-C9A4-4AF3-838F-AC8D7DB92ACC}" presName="boxAndChildren" presStyleCnt="0"/>
      <dgm:spPr/>
    </dgm:pt>
    <dgm:pt modelId="{7E9EB54C-75A8-405A-86D3-3873A2784191}" type="pres">
      <dgm:prSet presAssocID="{215E9303-C9A4-4AF3-838F-AC8D7DB92ACC}" presName="parentTextBox" presStyleLbl="node1" presStyleIdx="0" presStyleCnt="3"/>
      <dgm:spPr/>
      <dgm:t>
        <a:bodyPr/>
        <a:lstStyle/>
        <a:p>
          <a:endParaRPr lang="ru-RU"/>
        </a:p>
      </dgm:t>
    </dgm:pt>
    <dgm:pt modelId="{56A35768-664E-4A51-9E99-6FD56B209B2D}" type="pres">
      <dgm:prSet presAssocID="{215E9303-C9A4-4AF3-838F-AC8D7DB92ACC}" presName="entireBox" presStyleLbl="node1" presStyleIdx="0" presStyleCnt="3"/>
      <dgm:spPr/>
      <dgm:t>
        <a:bodyPr/>
        <a:lstStyle/>
        <a:p>
          <a:endParaRPr lang="ru-RU"/>
        </a:p>
      </dgm:t>
    </dgm:pt>
    <dgm:pt modelId="{AA3BEB94-9F7C-4AC6-AFBE-52AFCF1C5C12}" type="pres">
      <dgm:prSet presAssocID="{215E9303-C9A4-4AF3-838F-AC8D7DB92ACC}" presName="descendantBox" presStyleCnt="0"/>
      <dgm:spPr/>
    </dgm:pt>
    <dgm:pt modelId="{77D1ADEF-2360-470E-8E69-C9CB649632BC}" type="pres">
      <dgm:prSet presAssocID="{9FCC8F28-79ED-4777-9007-238618EDA2E9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FA04DC-5E28-4143-9AD9-EE133973AD63}" type="pres">
      <dgm:prSet presAssocID="{A4AA1F3B-E2FD-4107-8499-EAB38CB850D6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8FB4CB-DFB7-4CE1-9989-668A4B3DF6F9}" type="pres">
      <dgm:prSet presAssocID="{51649B0E-799C-4D34-BDAA-9F5448907D89}" presName="sp" presStyleCnt="0"/>
      <dgm:spPr/>
    </dgm:pt>
    <dgm:pt modelId="{A7A3C56D-00D2-4D76-A224-006C92C80B30}" type="pres">
      <dgm:prSet presAssocID="{F5E6431F-E597-4536-A9F0-2E3E452FAF08}" presName="arrowAndChildren" presStyleCnt="0"/>
      <dgm:spPr/>
    </dgm:pt>
    <dgm:pt modelId="{C886874F-87EE-4365-A8C2-9065C0BC9BFB}" type="pres">
      <dgm:prSet presAssocID="{F5E6431F-E597-4536-A9F0-2E3E452FAF08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25D496CA-EF1A-46FA-82AF-54049BEF4F3C}" type="pres">
      <dgm:prSet presAssocID="{F5E6431F-E597-4536-A9F0-2E3E452FAF08}" presName="arrow" presStyleLbl="node1" presStyleIdx="1" presStyleCnt="3"/>
      <dgm:spPr/>
      <dgm:t>
        <a:bodyPr/>
        <a:lstStyle/>
        <a:p>
          <a:endParaRPr lang="ru-RU"/>
        </a:p>
      </dgm:t>
    </dgm:pt>
    <dgm:pt modelId="{C25E82EA-67C7-4733-BCED-BB85DFB37069}" type="pres">
      <dgm:prSet presAssocID="{F5E6431F-E597-4536-A9F0-2E3E452FAF08}" presName="descendantArrow" presStyleCnt="0"/>
      <dgm:spPr/>
    </dgm:pt>
    <dgm:pt modelId="{AC8F9DA5-A3C9-408C-AD93-0196D600F894}" type="pres">
      <dgm:prSet presAssocID="{199F3EBC-C21F-461E-9FD0-FA6D79E13A12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468D3-B69D-4CCC-A617-606A24CE708D}" type="pres">
      <dgm:prSet presAssocID="{C5B33680-31CA-4EBD-9D82-D3838062CE84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3BD739-D66B-4573-9987-F7782D3103C8}" type="pres">
      <dgm:prSet presAssocID="{F82DC2E3-327A-4F74-A583-0106D4DD6889}" presName="sp" presStyleCnt="0"/>
      <dgm:spPr/>
    </dgm:pt>
    <dgm:pt modelId="{F7DAC4DF-2D2A-4C1F-9A59-EF862B6A828C}" type="pres">
      <dgm:prSet presAssocID="{02780BE6-E6E1-480D-B4E9-21C3D4D42A13}" presName="arrowAndChildren" presStyleCnt="0"/>
      <dgm:spPr/>
    </dgm:pt>
    <dgm:pt modelId="{323E874F-4744-4911-BC72-37976A4822CA}" type="pres">
      <dgm:prSet presAssocID="{02780BE6-E6E1-480D-B4E9-21C3D4D42A13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91877BBA-47C0-4FC4-90CD-AE978BF8FA71}" type="pres">
      <dgm:prSet presAssocID="{02780BE6-E6E1-480D-B4E9-21C3D4D42A13}" presName="arrow" presStyleLbl="node1" presStyleIdx="2" presStyleCnt="3" custLinFactNeighborY="986"/>
      <dgm:spPr/>
      <dgm:t>
        <a:bodyPr/>
        <a:lstStyle/>
        <a:p>
          <a:endParaRPr lang="ru-RU"/>
        </a:p>
      </dgm:t>
    </dgm:pt>
    <dgm:pt modelId="{696E1FAB-CBAE-43D8-A1CB-CE549A914004}" type="pres">
      <dgm:prSet presAssocID="{02780BE6-E6E1-480D-B4E9-21C3D4D42A13}" presName="descendantArrow" presStyleCnt="0"/>
      <dgm:spPr/>
    </dgm:pt>
    <dgm:pt modelId="{BE3025C5-560E-4609-94FD-3E83EAAD9261}" type="pres">
      <dgm:prSet presAssocID="{E603558C-DFD7-4809-8213-54DE8E48329D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233C08-1D20-4E2C-BFD9-4931E28F97FD}" type="pres">
      <dgm:prSet presAssocID="{7172477A-A09F-43A8-935C-CECB98F2238A}" presName="childTextArrow" presStyleLbl="fgAccFollowNode1" presStyleIdx="5" presStyleCnt="6" custLinFactNeighborY="16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767C1C-13F2-4188-80B9-6E99522025D6}" srcId="{02780BE6-E6E1-480D-B4E9-21C3D4D42A13}" destId="{7172477A-A09F-43A8-935C-CECB98F2238A}" srcOrd="1" destOrd="0" parTransId="{6E36B5DF-F6A4-451F-9BB1-8601F9162593}" sibTransId="{A864C67C-1A50-4EC0-9518-DFF5148B2517}"/>
    <dgm:cxn modelId="{94BDEA8C-BF85-470A-AEF7-C8EC6EDB6728}" type="presOf" srcId="{02780BE6-E6E1-480D-B4E9-21C3D4D42A13}" destId="{91877BBA-47C0-4FC4-90CD-AE978BF8FA71}" srcOrd="1" destOrd="0" presId="urn:microsoft.com/office/officeart/2005/8/layout/process4"/>
    <dgm:cxn modelId="{6F59D715-91B3-4946-9BE6-191CBB9B939A}" type="presOf" srcId="{F5E6431F-E597-4536-A9F0-2E3E452FAF08}" destId="{C886874F-87EE-4365-A8C2-9065C0BC9BFB}" srcOrd="0" destOrd="0" presId="urn:microsoft.com/office/officeart/2005/8/layout/process4"/>
    <dgm:cxn modelId="{1D61EAF4-0528-4044-81FF-A9138154276D}" srcId="{215E9303-C9A4-4AF3-838F-AC8D7DB92ACC}" destId="{9FCC8F28-79ED-4777-9007-238618EDA2E9}" srcOrd="0" destOrd="0" parTransId="{F358B19F-6F3C-4309-89B1-3C9CF649ACDA}" sibTransId="{3FAE659C-C83E-436F-9F2A-FB8818A2957E}"/>
    <dgm:cxn modelId="{317B7BDD-4738-4F2E-97D8-79F41FC33459}" srcId="{F5E6431F-E597-4536-A9F0-2E3E452FAF08}" destId="{C5B33680-31CA-4EBD-9D82-D3838062CE84}" srcOrd="1" destOrd="0" parTransId="{263355C3-D29A-4AE5-A393-321DD611787B}" sibTransId="{3125B1D3-724B-4943-A178-479EBC7CD248}"/>
    <dgm:cxn modelId="{45C36F40-F45C-43E1-8C08-F0DEC6DA28A0}" type="presOf" srcId="{199F3EBC-C21F-461E-9FD0-FA6D79E13A12}" destId="{AC8F9DA5-A3C9-408C-AD93-0196D600F894}" srcOrd="0" destOrd="0" presId="urn:microsoft.com/office/officeart/2005/8/layout/process4"/>
    <dgm:cxn modelId="{7A4455CF-5BE5-4DF6-9EB8-113BAD790AE1}" type="presOf" srcId="{F5E6431F-E597-4536-A9F0-2E3E452FAF08}" destId="{25D496CA-EF1A-46FA-82AF-54049BEF4F3C}" srcOrd="1" destOrd="0" presId="urn:microsoft.com/office/officeart/2005/8/layout/process4"/>
    <dgm:cxn modelId="{B00D626A-3CD3-425C-9F4E-61D6F6579CDD}" type="presOf" srcId="{A4AA1F3B-E2FD-4107-8499-EAB38CB850D6}" destId="{25FA04DC-5E28-4143-9AD9-EE133973AD63}" srcOrd="0" destOrd="0" presId="urn:microsoft.com/office/officeart/2005/8/layout/process4"/>
    <dgm:cxn modelId="{F84FA27C-E9BD-4AEF-8C7C-DD581A735727}" srcId="{02780BE6-E6E1-480D-B4E9-21C3D4D42A13}" destId="{E603558C-DFD7-4809-8213-54DE8E48329D}" srcOrd="0" destOrd="0" parTransId="{71ECB1E9-1CFE-459B-AC2C-96BDCED88891}" sibTransId="{BAD05970-DF0D-4F1B-BE4C-E575D787239F}"/>
    <dgm:cxn modelId="{4E394E4B-5555-4414-8824-3683BDFFC72F}" type="presOf" srcId="{E603558C-DFD7-4809-8213-54DE8E48329D}" destId="{BE3025C5-560E-4609-94FD-3E83EAAD9261}" srcOrd="0" destOrd="0" presId="urn:microsoft.com/office/officeart/2005/8/layout/process4"/>
    <dgm:cxn modelId="{E56A1FBA-D41A-46F4-8303-53DB6E2757D0}" type="presOf" srcId="{F107DEA5-0930-4540-AA27-CB54FD0BCB12}" destId="{C50A2442-DDE6-4AAA-AE41-409EECC94ED3}" srcOrd="0" destOrd="0" presId="urn:microsoft.com/office/officeart/2005/8/layout/process4"/>
    <dgm:cxn modelId="{337CC10D-A5CA-4382-88CE-A506D240396C}" srcId="{F107DEA5-0930-4540-AA27-CB54FD0BCB12}" destId="{F5E6431F-E597-4536-A9F0-2E3E452FAF08}" srcOrd="1" destOrd="0" parTransId="{EED6C9DF-A9F2-4C68-8063-F723601FCA30}" sibTransId="{51649B0E-799C-4D34-BDAA-9F5448907D89}"/>
    <dgm:cxn modelId="{90568CBB-1B4A-419A-8980-341CCA70A352}" type="presOf" srcId="{215E9303-C9A4-4AF3-838F-AC8D7DB92ACC}" destId="{7E9EB54C-75A8-405A-86D3-3873A2784191}" srcOrd="0" destOrd="0" presId="urn:microsoft.com/office/officeart/2005/8/layout/process4"/>
    <dgm:cxn modelId="{375D47D6-127E-485F-B4EC-A552C3E49E90}" srcId="{F107DEA5-0930-4540-AA27-CB54FD0BCB12}" destId="{215E9303-C9A4-4AF3-838F-AC8D7DB92ACC}" srcOrd="2" destOrd="0" parTransId="{C00BE336-FE97-4EB2-A27B-FDE9C44BDA30}" sibTransId="{791D61B1-01EF-4800-925F-DA972EFFEBC9}"/>
    <dgm:cxn modelId="{B0C7B717-950A-4186-A087-E544BF4CC09B}" type="presOf" srcId="{02780BE6-E6E1-480D-B4E9-21C3D4D42A13}" destId="{323E874F-4744-4911-BC72-37976A4822CA}" srcOrd="0" destOrd="0" presId="urn:microsoft.com/office/officeart/2005/8/layout/process4"/>
    <dgm:cxn modelId="{E63B56FA-B3B0-4E90-83BC-A3BB84126209}" srcId="{215E9303-C9A4-4AF3-838F-AC8D7DB92ACC}" destId="{A4AA1F3B-E2FD-4107-8499-EAB38CB850D6}" srcOrd="1" destOrd="0" parTransId="{A03377DE-DAE7-4E69-BE3A-2F34B485339E}" sibTransId="{7307C3EA-2B5D-4769-AAA2-1C52DF543A9D}"/>
    <dgm:cxn modelId="{688459F5-7AE1-481B-BD56-9E03FD11B1E2}" type="presOf" srcId="{9FCC8F28-79ED-4777-9007-238618EDA2E9}" destId="{77D1ADEF-2360-470E-8E69-C9CB649632BC}" srcOrd="0" destOrd="0" presId="urn:microsoft.com/office/officeart/2005/8/layout/process4"/>
    <dgm:cxn modelId="{5CC2FC1B-635A-411E-88BA-1691FD2F23DC}" type="presOf" srcId="{215E9303-C9A4-4AF3-838F-AC8D7DB92ACC}" destId="{56A35768-664E-4A51-9E99-6FD56B209B2D}" srcOrd="1" destOrd="0" presId="urn:microsoft.com/office/officeart/2005/8/layout/process4"/>
    <dgm:cxn modelId="{E5AFBEF0-1522-4FFB-8F68-5D622630E9EB}" type="presOf" srcId="{7172477A-A09F-43A8-935C-CECB98F2238A}" destId="{69233C08-1D20-4E2C-BFD9-4931E28F97FD}" srcOrd="0" destOrd="0" presId="urn:microsoft.com/office/officeart/2005/8/layout/process4"/>
    <dgm:cxn modelId="{A72DECE1-FF47-42F5-945B-CC29CD1DE84D}" type="presOf" srcId="{C5B33680-31CA-4EBD-9D82-D3838062CE84}" destId="{945468D3-B69D-4CCC-A617-606A24CE708D}" srcOrd="0" destOrd="0" presId="urn:microsoft.com/office/officeart/2005/8/layout/process4"/>
    <dgm:cxn modelId="{9ED5CCAF-F225-49B0-A020-6BAB9355E0D2}" srcId="{F107DEA5-0930-4540-AA27-CB54FD0BCB12}" destId="{02780BE6-E6E1-480D-B4E9-21C3D4D42A13}" srcOrd="0" destOrd="0" parTransId="{299590A7-98ED-4650-9A01-1079E44A6D65}" sibTransId="{F82DC2E3-327A-4F74-A583-0106D4DD6889}"/>
    <dgm:cxn modelId="{F93F8C49-2BA8-4B2E-964D-4A905E09400A}" srcId="{F5E6431F-E597-4536-A9F0-2E3E452FAF08}" destId="{199F3EBC-C21F-461E-9FD0-FA6D79E13A12}" srcOrd="0" destOrd="0" parTransId="{5363E650-5C2D-4BD4-B381-BA1BB5105E62}" sibTransId="{907BEF4F-5147-4235-B5E1-325ABC0E1436}"/>
    <dgm:cxn modelId="{B3E30EEE-D334-4F96-A306-2217EE8458C7}" type="presParOf" srcId="{C50A2442-DDE6-4AAA-AE41-409EECC94ED3}" destId="{C3FE8B5E-1045-414E-9F94-CD46ACCC6A02}" srcOrd="0" destOrd="0" presId="urn:microsoft.com/office/officeart/2005/8/layout/process4"/>
    <dgm:cxn modelId="{5EADABA1-FEB4-4EB4-86BF-BCDADE35E8FC}" type="presParOf" srcId="{C3FE8B5E-1045-414E-9F94-CD46ACCC6A02}" destId="{7E9EB54C-75A8-405A-86D3-3873A2784191}" srcOrd="0" destOrd="0" presId="urn:microsoft.com/office/officeart/2005/8/layout/process4"/>
    <dgm:cxn modelId="{94E0453B-248D-427F-BEBC-FBC5ECF1CFB7}" type="presParOf" srcId="{C3FE8B5E-1045-414E-9F94-CD46ACCC6A02}" destId="{56A35768-664E-4A51-9E99-6FD56B209B2D}" srcOrd="1" destOrd="0" presId="urn:microsoft.com/office/officeart/2005/8/layout/process4"/>
    <dgm:cxn modelId="{CC376F0A-9849-4564-816B-5CA4D1959BD8}" type="presParOf" srcId="{C3FE8B5E-1045-414E-9F94-CD46ACCC6A02}" destId="{AA3BEB94-9F7C-4AC6-AFBE-52AFCF1C5C12}" srcOrd="2" destOrd="0" presId="urn:microsoft.com/office/officeart/2005/8/layout/process4"/>
    <dgm:cxn modelId="{C98693AC-1D69-4277-A9CD-BDED1334A0EA}" type="presParOf" srcId="{AA3BEB94-9F7C-4AC6-AFBE-52AFCF1C5C12}" destId="{77D1ADEF-2360-470E-8E69-C9CB649632BC}" srcOrd="0" destOrd="0" presId="urn:microsoft.com/office/officeart/2005/8/layout/process4"/>
    <dgm:cxn modelId="{262217E4-0ED8-469F-BFBC-88707F800DBF}" type="presParOf" srcId="{AA3BEB94-9F7C-4AC6-AFBE-52AFCF1C5C12}" destId="{25FA04DC-5E28-4143-9AD9-EE133973AD63}" srcOrd="1" destOrd="0" presId="urn:microsoft.com/office/officeart/2005/8/layout/process4"/>
    <dgm:cxn modelId="{A81B8921-747A-4C9A-87C9-DEAA4B713BBC}" type="presParOf" srcId="{C50A2442-DDE6-4AAA-AE41-409EECC94ED3}" destId="{878FB4CB-DFB7-4CE1-9989-668A4B3DF6F9}" srcOrd="1" destOrd="0" presId="urn:microsoft.com/office/officeart/2005/8/layout/process4"/>
    <dgm:cxn modelId="{4C795EA7-05B9-4E94-A2BA-C44CC69C37A9}" type="presParOf" srcId="{C50A2442-DDE6-4AAA-AE41-409EECC94ED3}" destId="{A7A3C56D-00D2-4D76-A224-006C92C80B30}" srcOrd="2" destOrd="0" presId="urn:microsoft.com/office/officeart/2005/8/layout/process4"/>
    <dgm:cxn modelId="{1D08831A-FDEE-4363-AE3D-7367C18D90D9}" type="presParOf" srcId="{A7A3C56D-00D2-4D76-A224-006C92C80B30}" destId="{C886874F-87EE-4365-A8C2-9065C0BC9BFB}" srcOrd="0" destOrd="0" presId="urn:microsoft.com/office/officeart/2005/8/layout/process4"/>
    <dgm:cxn modelId="{B211B2FA-A38E-4D97-9EAE-8E1D2C5D0545}" type="presParOf" srcId="{A7A3C56D-00D2-4D76-A224-006C92C80B30}" destId="{25D496CA-EF1A-46FA-82AF-54049BEF4F3C}" srcOrd="1" destOrd="0" presId="urn:microsoft.com/office/officeart/2005/8/layout/process4"/>
    <dgm:cxn modelId="{64A7AF4C-F9F8-4CEC-8BC6-AE473EBD016B}" type="presParOf" srcId="{A7A3C56D-00D2-4D76-A224-006C92C80B30}" destId="{C25E82EA-67C7-4733-BCED-BB85DFB37069}" srcOrd="2" destOrd="0" presId="urn:microsoft.com/office/officeart/2005/8/layout/process4"/>
    <dgm:cxn modelId="{DA91D693-0E46-4EE2-B078-581F76830155}" type="presParOf" srcId="{C25E82EA-67C7-4733-BCED-BB85DFB37069}" destId="{AC8F9DA5-A3C9-408C-AD93-0196D600F894}" srcOrd="0" destOrd="0" presId="urn:microsoft.com/office/officeart/2005/8/layout/process4"/>
    <dgm:cxn modelId="{C29BD62A-9CF7-47F4-9D12-4A6247A11779}" type="presParOf" srcId="{C25E82EA-67C7-4733-BCED-BB85DFB37069}" destId="{945468D3-B69D-4CCC-A617-606A24CE708D}" srcOrd="1" destOrd="0" presId="urn:microsoft.com/office/officeart/2005/8/layout/process4"/>
    <dgm:cxn modelId="{00B0BF22-9FA2-4DCA-9BC8-6C9BC70F1E77}" type="presParOf" srcId="{C50A2442-DDE6-4AAA-AE41-409EECC94ED3}" destId="{433BD739-D66B-4573-9987-F7782D3103C8}" srcOrd="3" destOrd="0" presId="urn:microsoft.com/office/officeart/2005/8/layout/process4"/>
    <dgm:cxn modelId="{F8A4F266-F80F-4727-96B4-4828152C4C72}" type="presParOf" srcId="{C50A2442-DDE6-4AAA-AE41-409EECC94ED3}" destId="{F7DAC4DF-2D2A-4C1F-9A59-EF862B6A828C}" srcOrd="4" destOrd="0" presId="urn:microsoft.com/office/officeart/2005/8/layout/process4"/>
    <dgm:cxn modelId="{8C7FE32F-C47E-4493-94AB-6F9AB2E8B04A}" type="presParOf" srcId="{F7DAC4DF-2D2A-4C1F-9A59-EF862B6A828C}" destId="{323E874F-4744-4911-BC72-37976A4822CA}" srcOrd="0" destOrd="0" presId="urn:microsoft.com/office/officeart/2005/8/layout/process4"/>
    <dgm:cxn modelId="{FD009A9E-CCEC-41E8-A1B4-F141F4586E52}" type="presParOf" srcId="{F7DAC4DF-2D2A-4C1F-9A59-EF862B6A828C}" destId="{91877BBA-47C0-4FC4-90CD-AE978BF8FA71}" srcOrd="1" destOrd="0" presId="urn:microsoft.com/office/officeart/2005/8/layout/process4"/>
    <dgm:cxn modelId="{A68F3E07-9120-44BC-80EC-11BEB89E4EB0}" type="presParOf" srcId="{F7DAC4DF-2D2A-4C1F-9A59-EF862B6A828C}" destId="{696E1FAB-CBAE-43D8-A1CB-CE549A914004}" srcOrd="2" destOrd="0" presId="urn:microsoft.com/office/officeart/2005/8/layout/process4"/>
    <dgm:cxn modelId="{5F0ACC1A-9687-4B33-95E5-BE7E2D34407C}" type="presParOf" srcId="{696E1FAB-CBAE-43D8-A1CB-CE549A914004}" destId="{BE3025C5-560E-4609-94FD-3E83EAAD9261}" srcOrd="0" destOrd="0" presId="urn:microsoft.com/office/officeart/2005/8/layout/process4"/>
    <dgm:cxn modelId="{6823D5A9-2E8D-4D95-B761-D0E0FF847C2D}" type="presParOf" srcId="{696E1FAB-CBAE-43D8-A1CB-CE549A914004}" destId="{69233C08-1D20-4E2C-BFD9-4931E28F97FD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60FA9C-2F87-4C5C-B663-68BB09E931D7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00DF928-7C24-43BC-9853-2974CF065AA2}">
      <dgm:prSet phldrT="[Текст]" phldr="1"/>
      <dgm:spPr>
        <a:solidFill>
          <a:srgbClr val="00B050"/>
        </a:solidFill>
      </dgm:spPr>
      <dgm:t>
        <a:bodyPr/>
        <a:lstStyle/>
        <a:p>
          <a:endParaRPr lang="ru-RU" dirty="0"/>
        </a:p>
      </dgm:t>
    </dgm:pt>
    <dgm:pt modelId="{CFAFFAAC-ACD5-47A3-84D1-28CDC414D406}" type="parTrans" cxnId="{51F4ED27-9872-49C2-909D-FDF48142949D}">
      <dgm:prSet/>
      <dgm:spPr/>
      <dgm:t>
        <a:bodyPr/>
        <a:lstStyle/>
        <a:p>
          <a:endParaRPr lang="ru-RU"/>
        </a:p>
      </dgm:t>
    </dgm:pt>
    <dgm:pt modelId="{715A275B-0F00-4470-9389-6A8C0B62F98C}" type="sibTrans" cxnId="{51F4ED27-9872-49C2-909D-FDF48142949D}">
      <dgm:prSet/>
      <dgm:spPr/>
      <dgm:t>
        <a:bodyPr/>
        <a:lstStyle/>
        <a:p>
          <a:endParaRPr lang="ru-RU"/>
        </a:p>
      </dgm:t>
    </dgm:pt>
    <dgm:pt modelId="{F626B1D0-3845-4B0C-8314-8B550CDAEEA8}">
      <dgm:prSet phldrT="[Текст]" phldr="1"/>
      <dgm:spPr>
        <a:solidFill>
          <a:srgbClr val="00B0F0"/>
        </a:solidFill>
      </dgm:spPr>
      <dgm:t>
        <a:bodyPr/>
        <a:lstStyle/>
        <a:p>
          <a:endParaRPr lang="ru-RU" dirty="0"/>
        </a:p>
      </dgm:t>
    </dgm:pt>
    <dgm:pt modelId="{184CD35E-804B-43BA-9496-7B52D65EA5D0}" type="parTrans" cxnId="{021F3DF7-0B1D-40B8-91D0-A2B57174D840}">
      <dgm:prSet/>
      <dgm:spPr/>
      <dgm:t>
        <a:bodyPr/>
        <a:lstStyle/>
        <a:p>
          <a:endParaRPr lang="ru-RU"/>
        </a:p>
      </dgm:t>
    </dgm:pt>
    <dgm:pt modelId="{BFD6DAD2-403C-4315-9653-71B8D4FEB261}" type="sibTrans" cxnId="{021F3DF7-0B1D-40B8-91D0-A2B57174D840}">
      <dgm:prSet/>
      <dgm:spPr/>
      <dgm:t>
        <a:bodyPr/>
        <a:lstStyle/>
        <a:p>
          <a:endParaRPr lang="ru-RU"/>
        </a:p>
      </dgm:t>
    </dgm:pt>
    <dgm:pt modelId="{744E6EAF-899C-449E-80FF-1C33986D67F0}">
      <dgm:prSet phldrT="[Текст]" phldr="1"/>
      <dgm:spPr>
        <a:solidFill>
          <a:schemeClr val="tx1"/>
        </a:solidFill>
      </dgm:spPr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55D7B89D-04BD-447A-806C-70818985EC36}" type="parTrans" cxnId="{3476C0F6-93D1-4B1C-AA5A-9283FDD995EC}">
      <dgm:prSet/>
      <dgm:spPr/>
      <dgm:t>
        <a:bodyPr/>
        <a:lstStyle/>
        <a:p>
          <a:endParaRPr lang="ru-RU"/>
        </a:p>
      </dgm:t>
    </dgm:pt>
    <dgm:pt modelId="{0416F391-063C-42A8-B85A-753B5484F47F}" type="sibTrans" cxnId="{3476C0F6-93D1-4B1C-AA5A-9283FDD995EC}">
      <dgm:prSet/>
      <dgm:spPr/>
      <dgm:t>
        <a:bodyPr/>
        <a:lstStyle/>
        <a:p>
          <a:endParaRPr lang="ru-RU"/>
        </a:p>
      </dgm:t>
    </dgm:pt>
    <dgm:pt modelId="{74E6A6D7-12D9-465C-B48F-4C27AD961D1C}">
      <dgm:prSet phldrT="[Текст]" phldr="1"/>
      <dgm:spPr/>
      <dgm:t>
        <a:bodyPr/>
        <a:lstStyle/>
        <a:p>
          <a:endParaRPr lang="ru-RU" dirty="0"/>
        </a:p>
      </dgm:t>
    </dgm:pt>
    <dgm:pt modelId="{9D78B6C3-4E43-4F67-BB9D-B81358D33618}" type="sibTrans" cxnId="{8969D80C-3C0D-4277-A4B9-7B75266CA456}">
      <dgm:prSet/>
      <dgm:spPr/>
      <dgm:t>
        <a:bodyPr/>
        <a:lstStyle/>
        <a:p>
          <a:endParaRPr lang="ru-RU"/>
        </a:p>
      </dgm:t>
    </dgm:pt>
    <dgm:pt modelId="{870E734F-D4B3-4C8D-8B78-DEF13650F5B9}" type="parTrans" cxnId="{8969D80C-3C0D-4277-A4B9-7B75266CA456}">
      <dgm:prSet/>
      <dgm:spPr/>
      <dgm:t>
        <a:bodyPr/>
        <a:lstStyle/>
        <a:p>
          <a:endParaRPr lang="ru-RU"/>
        </a:p>
      </dgm:t>
    </dgm:pt>
    <dgm:pt modelId="{8A44449D-5980-4FDE-B4D0-79833E128478}" type="pres">
      <dgm:prSet presAssocID="{8B60FA9C-2F87-4C5C-B663-68BB09E931D7}" presName="Name0" presStyleCnt="0">
        <dgm:presLayoutVars>
          <dgm:chMax val="4"/>
          <dgm:resizeHandles val="exact"/>
        </dgm:presLayoutVars>
      </dgm:prSet>
      <dgm:spPr/>
    </dgm:pt>
    <dgm:pt modelId="{D4349EED-5B36-4C85-AA27-461E47DE7340}" type="pres">
      <dgm:prSet presAssocID="{8B60FA9C-2F87-4C5C-B663-68BB09E931D7}" presName="ellipse" presStyleLbl="trBgShp" presStyleIdx="0" presStyleCnt="1"/>
      <dgm:spPr/>
    </dgm:pt>
    <dgm:pt modelId="{84822498-D85E-4DCC-B1A1-927A47709A29}" type="pres">
      <dgm:prSet presAssocID="{8B60FA9C-2F87-4C5C-B663-68BB09E931D7}" presName="arrow1" presStyleLbl="fgShp" presStyleIdx="0" presStyleCnt="1" custScaleX="349475" custScaleY="148060" custLinFactY="26424" custLinFactNeighborX="13580" custLinFactNeighborY="100000"/>
      <dgm:spPr>
        <a:prstGeom prst="flowChartTerminator">
          <a:avLst/>
        </a:prstGeom>
        <a:solidFill>
          <a:schemeClr val="accent2">
            <a:lumMod val="40000"/>
            <a:lumOff val="60000"/>
          </a:schemeClr>
        </a:solidFill>
        <a:ln>
          <a:solidFill>
            <a:srgbClr val="C00000"/>
          </a:solidFill>
        </a:ln>
      </dgm:spPr>
    </dgm:pt>
    <dgm:pt modelId="{34B9688A-AE53-4462-B8E9-275789DA2C0E}" type="pres">
      <dgm:prSet presAssocID="{8B60FA9C-2F87-4C5C-B663-68BB09E931D7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9C6D18-9AC7-4779-A8B4-6B1880E7739F}" type="pres">
      <dgm:prSet presAssocID="{F626B1D0-3845-4B0C-8314-8B550CDAEEA8}" presName="item1" presStyleLbl="node1" presStyleIdx="0" presStyleCnt="3" custLinFactNeighborX="-40127" custLinFactNeighborY="49400">
        <dgm:presLayoutVars>
          <dgm:bulletEnabled val="1"/>
        </dgm:presLayoutVars>
      </dgm:prSet>
      <dgm:spPr>
        <a:prstGeom prst="irregularSeal1">
          <a:avLst/>
        </a:prstGeom>
      </dgm:spPr>
    </dgm:pt>
    <dgm:pt modelId="{138C4A61-A7C9-4730-BB30-65EB382A7BDB}" type="pres">
      <dgm:prSet presAssocID="{744E6EAF-899C-449E-80FF-1C33986D67F0}" presName="item2" presStyleLbl="node1" presStyleIdx="1" presStyleCnt="3" custScaleX="145041" custScaleY="115752" custLinFactNeighborX="25200" custLinFactNeighborY="0">
        <dgm:presLayoutVars>
          <dgm:bulletEnabled val="1"/>
        </dgm:presLayoutVars>
      </dgm:prSet>
      <dgm:spPr>
        <a:prstGeom prst="wedgeEllipseCallout">
          <a:avLst/>
        </a:prstGeom>
      </dgm:spPr>
    </dgm:pt>
    <dgm:pt modelId="{F2C92DD4-0730-4C6E-8DF2-7421E494A2B4}" type="pres">
      <dgm:prSet presAssocID="{74E6A6D7-12D9-465C-B48F-4C27AD961D1C}" presName="item3" presStyleLbl="node1" presStyleIdx="2" presStyleCnt="3" custScaleX="104754" custScaleY="99905" custLinFactY="10753" custLinFactNeighborX="16232" custLinFactNeighborY="100000">
        <dgm:presLayoutVars>
          <dgm:bulletEnabled val="1"/>
        </dgm:presLayoutVars>
      </dgm:prSet>
      <dgm:spPr>
        <a:prstGeom prst="teardrop">
          <a:avLst/>
        </a:prstGeom>
      </dgm:spPr>
    </dgm:pt>
    <dgm:pt modelId="{0DCA86D8-B8A0-4B51-9A6C-0F59975AB8E8}" type="pres">
      <dgm:prSet presAssocID="{8B60FA9C-2F87-4C5C-B663-68BB09E931D7}" presName="funnel" presStyleLbl="trAlignAcc1" presStyleIdx="0" presStyleCnt="1" custAng="17409682" custScaleX="131980" custScaleY="142857" custLinFactNeighborX="9133" custLinFactNeighborY="-20304"/>
      <dgm:spPr>
        <a:prstGeom prst="chord">
          <a:avLst/>
        </a:prstGeom>
        <a:solidFill>
          <a:schemeClr val="accent2">
            <a:lumMod val="40000"/>
            <a:lumOff val="60000"/>
            <a:alpha val="40000"/>
          </a:schemeClr>
        </a:solidFill>
        <a:ln>
          <a:solidFill>
            <a:srgbClr val="CC3300"/>
          </a:solidFill>
        </a:ln>
      </dgm:spPr>
    </dgm:pt>
  </dgm:ptLst>
  <dgm:cxnLst>
    <dgm:cxn modelId="{8969D80C-3C0D-4277-A4B9-7B75266CA456}" srcId="{8B60FA9C-2F87-4C5C-B663-68BB09E931D7}" destId="{74E6A6D7-12D9-465C-B48F-4C27AD961D1C}" srcOrd="3" destOrd="0" parTransId="{870E734F-D4B3-4C8D-8B78-DEF13650F5B9}" sibTransId="{9D78B6C3-4E43-4F67-BB9D-B81358D33618}"/>
    <dgm:cxn modelId="{3476C0F6-93D1-4B1C-AA5A-9283FDD995EC}" srcId="{8B60FA9C-2F87-4C5C-B663-68BB09E931D7}" destId="{744E6EAF-899C-449E-80FF-1C33986D67F0}" srcOrd="2" destOrd="0" parTransId="{55D7B89D-04BD-447A-806C-70818985EC36}" sibTransId="{0416F391-063C-42A8-B85A-753B5484F47F}"/>
    <dgm:cxn modelId="{FF1C25EA-9123-4EF3-962C-D568AB542309}" type="presOf" srcId="{744E6EAF-899C-449E-80FF-1C33986D67F0}" destId="{5D9C6D18-9AC7-4779-A8B4-6B1880E7739F}" srcOrd="0" destOrd="0" presId="urn:microsoft.com/office/officeart/2005/8/layout/funnel1"/>
    <dgm:cxn modelId="{91D716CE-3977-4489-AB64-804CDEE3A80A}" type="presOf" srcId="{E00DF928-7C24-43BC-9853-2974CF065AA2}" destId="{F2C92DD4-0730-4C6E-8DF2-7421E494A2B4}" srcOrd="0" destOrd="0" presId="urn:microsoft.com/office/officeart/2005/8/layout/funnel1"/>
    <dgm:cxn modelId="{51F4ED27-9872-49C2-909D-FDF48142949D}" srcId="{8B60FA9C-2F87-4C5C-B663-68BB09E931D7}" destId="{E00DF928-7C24-43BC-9853-2974CF065AA2}" srcOrd="0" destOrd="0" parTransId="{CFAFFAAC-ACD5-47A3-84D1-28CDC414D406}" sibTransId="{715A275B-0F00-4470-9389-6A8C0B62F98C}"/>
    <dgm:cxn modelId="{38F37E2A-F3C0-4777-976A-C0CF9FCF2113}" type="presOf" srcId="{8B60FA9C-2F87-4C5C-B663-68BB09E931D7}" destId="{8A44449D-5980-4FDE-B4D0-79833E128478}" srcOrd="0" destOrd="0" presId="urn:microsoft.com/office/officeart/2005/8/layout/funnel1"/>
    <dgm:cxn modelId="{BCD5E61B-A814-478B-959B-39A1A69BE328}" type="presOf" srcId="{F626B1D0-3845-4B0C-8314-8B550CDAEEA8}" destId="{138C4A61-A7C9-4730-BB30-65EB382A7BDB}" srcOrd="0" destOrd="0" presId="urn:microsoft.com/office/officeart/2005/8/layout/funnel1"/>
    <dgm:cxn modelId="{021F3DF7-0B1D-40B8-91D0-A2B57174D840}" srcId="{8B60FA9C-2F87-4C5C-B663-68BB09E931D7}" destId="{F626B1D0-3845-4B0C-8314-8B550CDAEEA8}" srcOrd="1" destOrd="0" parTransId="{184CD35E-804B-43BA-9496-7B52D65EA5D0}" sibTransId="{BFD6DAD2-403C-4315-9653-71B8D4FEB261}"/>
    <dgm:cxn modelId="{A2390D73-1CD1-48D9-A9D7-156C8D746355}" type="presOf" srcId="{74E6A6D7-12D9-465C-B48F-4C27AD961D1C}" destId="{34B9688A-AE53-4462-B8E9-275789DA2C0E}" srcOrd="0" destOrd="0" presId="urn:microsoft.com/office/officeart/2005/8/layout/funnel1"/>
    <dgm:cxn modelId="{2D543298-57BC-4B88-96AD-5CA608595A8D}" type="presParOf" srcId="{8A44449D-5980-4FDE-B4D0-79833E128478}" destId="{D4349EED-5B36-4C85-AA27-461E47DE7340}" srcOrd="0" destOrd="0" presId="urn:microsoft.com/office/officeart/2005/8/layout/funnel1"/>
    <dgm:cxn modelId="{1F9F08B8-D6E9-49C8-A824-8466EBE1567D}" type="presParOf" srcId="{8A44449D-5980-4FDE-B4D0-79833E128478}" destId="{84822498-D85E-4DCC-B1A1-927A47709A29}" srcOrd="1" destOrd="0" presId="urn:microsoft.com/office/officeart/2005/8/layout/funnel1"/>
    <dgm:cxn modelId="{8DFB9770-6CA9-433C-AFD5-BD9506753AFF}" type="presParOf" srcId="{8A44449D-5980-4FDE-B4D0-79833E128478}" destId="{34B9688A-AE53-4462-B8E9-275789DA2C0E}" srcOrd="2" destOrd="0" presId="urn:microsoft.com/office/officeart/2005/8/layout/funnel1"/>
    <dgm:cxn modelId="{D9FF2086-A4CF-42C7-AFFD-F46CD54666F2}" type="presParOf" srcId="{8A44449D-5980-4FDE-B4D0-79833E128478}" destId="{5D9C6D18-9AC7-4779-A8B4-6B1880E7739F}" srcOrd="3" destOrd="0" presId="urn:microsoft.com/office/officeart/2005/8/layout/funnel1"/>
    <dgm:cxn modelId="{D1C57E18-AA62-4856-A532-597D8CE9CDA0}" type="presParOf" srcId="{8A44449D-5980-4FDE-B4D0-79833E128478}" destId="{138C4A61-A7C9-4730-BB30-65EB382A7BDB}" srcOrd="4" destOrd="0" presId="urn:microsoft.com/office/officeart/2005/8/layout/funnel1"/>
    <dgm:cxn modelId="{0B640594-2423-4BFD-BE40-90D85A86545C}" type="presParOf" srcId="{8A44449D-5980-4FDE-B4D0-79833E128478}" destId="{F2C92DD4-0730-4C6E-8DF2-7421E494A2B4}" srcOrd="5" destOrd="0" presId="urn:microsoft.com/office/officeart/2005/8/layout/funnel1"/>
    <dgm:cxn modelId="{9BDF342A-F472-4277-BDEA-2B5B57964953}" type="presParOf" srcId="{8A44449D-5980-4FDE-B4D0-79833E128478}" destId="{0DCA86D8-B8A0-4B51-9A6C-0F59975AB8E8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EE4CEB-AEB4-43F2-9492-5C77B019126A}">
      <dsp:nvSpPr>
        <dsp:cNvPr id="0" name=""/>
        <dsp:cNvSpPr/>
      </dsp:nvSpPr>
      <dsp:spPr>
        <a:xfrm>
          <a:off x="2491215" y="4202014"/>
          <a:ext cx="148108" cy="148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F41A11-C2D2-4FF2-9781-3CB097914E5D}">
      <dsp:nvSpPr>
        <dsp:cNvPr id="0" name=""/>
        <dsp:cNvSpPr/>
      </dsp:nvSpPr>
      <dsp:spPr>
        <a:xfrm>
          <a:off x="2212030" y="4336411"/>
          <a:ext cx="148108" cy="148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CB3D2D-2557-466A-A880-0B22A9DE8940}">
      <dsp:nvSpPr>
        <dsp:cNvPr id="0" name=""/>
        <dsp:cNvSpPr/>
      </dsp:nvSpPr>
      <dsp:spPr>
        <a:xfrm>
          <a:off x="1919515" y="4442569"/>
          <a:ext cx="148108" cy="148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47A214-8BA0-4EF5-94D1-D10C0E385F66}">
      <dsp:nvSpPr>
        <dsp:cNvPr id="0" name=""/>
        <dsp:cNvSpPr/>
      </dsp:nvSpPr>
      <dsp:spPr>
        <a:xfrm>
          <a:off x="3831600" y="2646249"/>
          <a:ext cx="148108" cy="148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B8795B-4AFD-46EE-A188-3EA668AD4BD4}">
      <dsp:nvSpPr>
        <dsp:cNvPr id="0" name=""/>
        <dsp:cNvSpPr/>
      </dsp:nvSpPr>
      <dsp:spPr>
        <a:xfrm>
          <a:off x="3719037" y="2919750"/>
          <a:ext cx="148108" cy="148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1C4611-436D-40CA-8DD5-24B4C4D92103}">
      <dsp:nvSpPr>
        <dsp:cNvPr id="0" name=""/>
        <dsp:cNvSpPr/>
      </dsp:nvSpPr>
      <dsp:spPr>
        <a:xfrm>
          <a:off x="3639058" y="587411"/>
          <a:ext cx="148108" cy="148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2E6DE6-6D12-4CB3-B2F5-EF5077393485}">
      <dsp:nvSpPr>
        <dsp:cNvPr id="0" name=""/>
        <dsp:cNvSpPr/>
      </dsp:nvSpPr>
      <dsp:spPr>
        <a:xfrm>
          <a:off x="3844930" y="456674"/>
          <a:ext cx="148108" cy="148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5010CB-0A26-48D3-83ED-D9B5F360D769}">
      <dsp:nvSpPr>
        <dsp:cNvPr id="0" name=""/>
        <dsp:cNvSpPr/>
      </dsp:nvSpPr>
      <dsp:spPr>
        <a:xfrm>
          <a:off x="4050801" y="325938"/>
          <a:ext cx="148108" cy="148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3E97CA-8D80-45B1-96AB-D4F80A5E4327}">
      <dsp:nvSpPr>
        <dsp:cNvPr id="0" name=""/>
        <dsp:cNvSpPr/>
      </dsp:nvSpPr>
      <dsp:spPr>
        <a:xfrm>
          <a:off x="4256672" y="456674"/>
          <a:ext cx="148108" cy="148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C5AB48-3EF8-4EA7-99EC-DB216116752E}">
      <dsp:nvSpPr>
        <dsp:cNvPr id="0" name=""/>
        <dsp:cNvSpPr/>
      </dsp:nvSpPr>
      <dsp:spPr>
        <a:xfrm>
          <a:off x="4462543" y="587411"/>
          <a:ext cx="148108" cy="148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88DF58-20EC-4B16-9EF3-962C5DB6FC8B}">
      <dsp:nvSpPr>
        <dsp:cNvPr id="0" name=""/>
        <dsp:cNvSpPr/>
      </dsp:nvSpPr>
      <dsp:spPr>
        <a:xfrm>
          <a:off x="4050801" y="601530"/>
          <a:ext cx="148108" cy="148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AAE311-DDB2-4F17-B877-A08CA2570196}">
      <dsp:nvSpPr>
        <dsp:cNvPr id="0" name=""/>
        <dsp:cNvSpPr/>
      </dsp:nvSpPr>
      <dsp:spPr>
        <a:xfrm>
          <a:off x="4050801" y="877646"/>
          <a:ext cx="148108" cy="148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7D4615-DD6C-4394-B610-455D68B6A847}">
      <dsp:nvSpPr>
        <dsp:cNvPr id="0" name=""/>
        <dsp:cNvSpPr/>
      </dsp:nvSpPr>
      <dsp:spPr>
        <a:xfrm>
          <a:off x="1467597" y="4875088"/>
          <a:ext cx="3194706" cy="856585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6213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solidFill>
                <a:srgbClr val="000099"/>
              </a:solidFill>
              <a:latin typeface="Arial Black" pitchFamily="34" charset="0"/>
            </a:rPr>
            <a:t>Асоціативне</a:t>
          </a:r>
          <a:r>
            <a:rPr lang="ru-RU" sz="2400" kern="1200" dirty="0" smtClean="0">
              <a:solidFill>
                <a:srgbClr val="000099"/>
              </a:solidFill>
              <a:latin typeface="Arial Black" pitchFamily="34" charset="0"/>
            </a:rPr>
            <a:t>    </a:t>
          </a:r>
          <a:r>
            <a:rPr lang="ru-RU" sz="2400" kern="1200" dirty="0" smtClean="0">
              <a:solidFill>
                <a:srgbClr val="000099"/>
              </a:solidFill>
              <a:latin typeface="Arial Black" pitchFamily="34" charset="0"/>
            </a:rPr>
            <a:t>      </a:t>
          </a:r>
          <a:r>
            <a:rPr lang="ru-RU" sz="2400" kern="1200" dirty="0" err="1" smtClean="0">
              <a:solidFill>
                <a:srgbClr val="000099"/>
              </a:solidFill>
              <a:latin typeface="Arial Black" pitchFamily="34" charset="0"/>
            </a:rPr>
            <a:t>мислення</a:t>
          </a:r>
          <a:endParaRPr lang="ru-RU" sz="2400" kern="1200" dirty="0">
            <a:solidFill>
              <a:srgbClr val="000099"/>
            </a:solidFill>
            <a:latin typeface="Arial Black" pitchFamily="34" charset="0"/>
          </a:endParaRPr>
        </a:p>
      </dsp:txBody>
      <dsp:txXfrm>
        <a:off x="1509412" y="4916903"/>
        <a:ext cx="3111076" cy="772955"/>
      </dsp:txXfrm>
    </dsp:sp>
    <dsp:sp modelId="{8D157494-5E4B-4BEF-9D9D-8A4D617BB347}">
      <dsp:nvSpPr>
        <dsp:cNvPr id="0" name=""/>
        <dsp:cNvSpPr/>
      </dsp:nvSpPr>
      <dsp:spPr>
        <a:xfrm>
          <a:off x="148504" y="3825785"/>
          <a:ext cx="1908322" cy="177186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EFC66E-B828-44FB-A06A-9966A3AD1772}">
      <dsp:nvSpPr>
        <dsp:cNvPr id="0" name=""/>
        <dsp:cNvSpPr/>
      </dsp:nvSpPr>
      <dsp:spPr>
        <a:xfrm>
          <a:off x="3519891" y="3671667"/>
          <a:ext cx="3194706" cy="856585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6213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000099"/>
              </a:solidFill>
              <a:latin typeface="Arial Black" pitchFamily="34" charset="0"/>
            </a:rPr>
            <a:t>     Творче </a:t>
          </a:r>
          <a:r>
            <a:rPr lang="uk-UA" sz="2000" kern="1200" dirty="0" smtClean="0">
              <a:solidFill>
                <a:srgbClr val="000099"/>
              </a:solidFill>
              <a:latin typeface="Arial Black" pitchFamily="34" charset="0"/>
            </a:rPr>
            <a:t>самовираження</a:t>
          </a:r>
          <a:endParaRPr lang="ru-RU" sz="2000" kern="1200" dirty="0">
            <a:solidFill>
              <a:srgbClr val="000099"/>
            </a:solidFill>
            <a:latin typeface="Arial Black" pitchFamily="34" charset="0"/>
          </a:endParaRPr>
        </a:p>
      </dsp:txBody>
      <dsp:txXfrm>
        <a:off x="3561706" y="3713482"/>
        <a:ext cx="3111076" cy="772955"/>
      </dsp:txXfrm>
    </dsp:sp>
    <dsp:sp modelId="{75DCFC34-C01C-411E-A1DA-17581AAE31FD}">
      <dsp:nvSpPr>
        <dsp:cNvPr id="0" name=""/>
        <dsp:cNvSpPr/>
      </dsp:nvSpPr>
      <dsp:spPr>
        <a:xfrm>
          <a:off x="2321564" y="2695425"/>
          <a:ext cx="1731436" cy="175234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19122E-027A-4FF2-A94D-653599279967}">
      <dsp:nvSpPr>
        <dsp:cNvPr id="0" name=""/>
        <dsp:cNvSpPr/>
      </dsp:nvSpPr>
      <dsp:spPr>
        <a:xfrm>
          <a:off x="4294125" y="1842467"/>
          <a:ext cx="3194706" cy="856585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6213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000099"/>
              </a:solidFill>
              <a:latin typeface="Arial Black" pitchFamily="34" charset="0"/>
            </a:rPr>
            <a:t>    Творчі </a:t>
          </a:r>
          <a:r>
            <a:rPr lang="uk-UA" sz="2000" kern="1200" dirty="0" smtClean="0">
              <a:solidFill>
                <a:srgbClr val="000099"/>
              </a:solidFill>
              <a:latin typeface="Arial Black" pitchFamily="34" charset="0"/>
            </a:rPr>
            <a:t>можливості</a:t>
          </a:r>
          <a:endParaRPr lang="ru-RU" sz="2000" kern="1200" dirty="0">
            <a:solidFill>
              <a:srgbClr val="000099"/>
            </a:solidFill>
            <a:latin typeface="Arial Black" pitchFamily="34" charset="0"/>
          </a:endParaRPr>
        </a:p>
      </dsp:txBody>
      <dsp:txXfrm>
        <a:off x="4335940" y="1884282"/>
        <a:ext cx="3111076" cy="772955"/>
      </dsp:txXfrm>
    </dsp:sp>
    <dsp:sp modelId="{EB5FB931-3619-486A-A5ED-480E4AE39AE3}">
      <dsp:nvSpPr>
        <dsp:cNvPr id="0" name=""/>
        <dsp:cNvSpPr/>
      </dsp:nvSpPr>
      <dsp:spPr>
        <a:xfrm>
          <a:off x="3139162" y="887546"/>
          <a:ext cx="1882699" cy="167437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70226C-91F2-4321-B539-5A39310139D3}">
      <dsp:nvSpPr>
        <dsp:cNvPr id="0" name=""/>
        <dsp:cNvSpPr/>
      </dsp:nvSpPr>
      <dsp:spPr>
        <a:xfrm>
          <a:off x="2520265" y="789182"/>
          <a:ext cx="3126827" cy="3126827"/>
        </a:xfrm>
        <a:prstGeom prst="ellips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rgbClr val="C00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72080" tIns="25400" rIns="17208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0099"/>
              </a:solidFill>
              <a:latin typeface="Arial Black" pitchFamily="34" charset="0"/>
            </a:rPr>
            <a:t>С</a:t>
          </a:r>
          <a:r>
            <a:rPr lang="uk-UA" sz="2000" kern="1200" dirty="0" err="1" smtClean="0">
              <a:solidFill>
                <a:srgbClr val="000099"/>
              </a:solidFill>
              <a:latin typeface="Arial Black" pitchFamily="34" charset="0"/>
            </a:rPr>
            <a:t>творювати</a:t>
          </a:r>
          <a:endParaRPr lang="uk-UA" sz="2000" kern="1200" dirty="0" smtClean="0">
            <a:solidFill>
              <a:srgbClr val="000099"/>
            </a:solidFill>
            <a:latin typeface="Arial Black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000099"/>
              </a:solidFill>
              <a:latin typeface="Arial Black" pitchFamily="34" charset="0"/>
            </a:rPr>
            <a:t> нові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000099"/>
              </a:solidFill>
              <a:latin typeface="Arial Black" pitchFamily="34" charset="0"/>
            </a:rPr>
            <a:t>оригінальні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000099"/>
              </a:solidFill>
              <a:latin typeface="Arial Black" pitchFamily="34" charset="0"/>
            </a:rPr>
            <a:t>ідеї</a:t>
          </a:r>
          <a:endParaRPr lang="ru-RU" sz="2000" kern="1200" dirty="0">
            <a:solidFill>
              <a:srgbClr val="000099"/>
            </a:solidFill>
            <a:latin typeface="Arial Black" pitchFamily="34" charset="0"/>
          </a:endParaRPr>
        </a:p>
      </dsp:txBody>
      <dsp:txXfrm>
        <a:off x="2978178" y="1247095"/>
        <a:ext cx="2211001" cy="2211001"/>
      </dsp:txXfrm>
    </dsp:sp>
    <dsp:sp modelId="{4BF2F370-B24E-4965-9AD2-10BDB72113DE}">
      <dsp:nvSpPr>
        <dsp:cNvPr id="0" name=""/>
        <dsp:cNvSpPr/>
      </dsp:nvSpPr>
      <dsp:spPr>
        <a:xfrm>
          <a:off x="5010076" y="1460919"/>
          <a:ext cx="3126827" cy="3126827"/>
        </a:xfrm>
        <a:prstGeom prst="ellips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rgbClr val="000099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72080" tIns="25400" rIns="17208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000099"/>
              </a:solidFill>
              <a:latin typeface="Arial Black" pitchFamily="34" charset="0"/>
            </a:rPr>
            <a:t>Утворювати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000099"/>
              </a:solidFill>
              <a:latin typeface="Arial Black" pitchFamily="34" charset="0"/>
            </a:rPr>
            <a:t> смислові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000099"/>
              </a:solidFill>
              <a:latin typeface="Arial Black" pitchFamily="34" charset="0"/>
            </a:rPr>
            <a:t> </a:t>
          </a:r>
          <a:r>
            <a:rPr lang="uk-UA" sz="2000" b="1" kern="1200" dirty="0" err="1" smtClean="0">
              <a:solidFill>
                <a:srgbClr val="000099"/>
              </a:solidFill>
              <a:latin typeface="Arial Black" pitchFamily="34" charset="0"/>
            </a:rPr>
            <a:t>зв</a:t>
          </a:r>
          <a:r>
            <a:rPr lang="en-US" sz="2000" b="1" kern="1200" dirty="0" smtClean="0">
              <a:solidFill>
                <a:srgbClr val="000099"/>
              </a:solidFill>
              <a:latin typeface="Arial Black" pitchFamily="34" charset="0"/>
            </a:rPr>
            <a:t>’</a:t>
          </a:r>
          <a:r>
            <a:rPr lang="uk-UA" sz="2000" b="1" kern="1200" dirty="0" err="1" smtClean="0">
              <a:solidFill>
                <a:srgbClr val="000099"/>
              </a:solidFill>
              <a:latin typeface="Arial Black" pitchFamily="34" charset="0"/>
            </a:rPr>
            <a:t>язки</a:t>
          </a:r>
          <a:endParaRPr lang="ru-RU" sz="2000" b="1" kern="1200" dirty="0">
            <a:solidFill>
              <a:srgbClr val="000099"/>
            </a:solidFill>
            <a:latin typeface="Arial Black" pitchFamily="34" charset="0"/>
          </a:endParaRPr>
        </a:p>
      </dsp:txBody>
      <dsp:txXfrm>
        <a:off x="5467989" y="1918832"/>
        <a:ext cx="2211001" cy="2211001"/>
      </dsp:txXfrm>
    </dsp:sp>
    <dsp:sp modelId="{AFEB1E72-56B2-4A41-992C-2616698D4A80}">
      <dsp:nvSpPr>
        <dsp:cNvPr id="0" name=""/>
        <dsp:cNvSpPr/>
      </dsp:nvSpPr>
      <dsp:spPr>
        <a:xfrm>
          <a:off x="11" y="1460919"/>
          <a:ext cx="3126827" cy="3126827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rgbClr val="000099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72080" tIns="25400" rIns="17208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000099"/>
              </a:solidFill>
              <a:latin typeface="Arial Black" pitchFamily="34" charset="0"/>
            </a:rPr>
            <a:t>Розвивати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000099"/>
              </a:solidFill>
              <a:latin typeface="Arial Black" pitchFamily="34" charset="0"/>
            </a:rPr>
            <a:t> фантазію,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000099"/>
              </a:solidFill>
              <a:latin typeface="Arial Black" pitchFamily="34" charset="0"/>
            </a:rPr>
            <a:t>уяву</a:t>
          </a:r>
          <a:endParaRPr lang="ru-RU" sz="2000" kern="1200" dirty="0">
            <a:solidFill>
              <a:srgbClr val="000099"/>
            </a:solidFill>
            <a:latin typeface="Arial Black" pitchFamily="34" charset="0"/>
          </a:endParaRPr>
        </a:p>
      </dsp:txBody>
      <dsp:txXfrm>
        <a:off x="457924" y="1918832"/>
        <a:ext cx="2211001" cy="22110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5C2141-FC4F-4ADA-94B2-DF6DBC29F326}">
      <dsp:nvSpPr>
        <dsp:cNvPr id="0" name=""/>
        <dsp:cNvSpPr/>
      </dsp:nvSpPr>
      <dsp:spPr>
        <a:xfrm>
          <a:off x="1708" y="0"/>
          <a:ext cx="2658002" cy="528369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rgbClr val="000099"/>
            </a:solidFill>
            <a:latin typeface="Arial Black" pitchFamily="34" charset="0"/>
          </a:endParaRPr>
        </a:p>
      </dsp:txBody>
      <dsp:txXfrm>
        <a:off x="1708" y="2113476"/>
        <a:ext cx="2658002" cy="2113476"/>
      </dsp:txXfrm>
    </dsp:sp>
    <dsp:sp modelId="{F58B7C4B-C0FB-4E7D-A2FC-0A41090D02B5}">
      <dsp:nvSpPr>
        <dsp:cNvPr id="0" name=""/>
        <dsp:cNvSpPr/>
      </dsp:nvSpPr>
      <dsp:spPr>
        <a:xfrm>
          <a:off x="88049" y="7627"/>
          <a:ext cx="2485320" cy="237825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73705B-714A-47B0-ADEE-C4292B4C1564}">
      <dsp:nvSpPr>
        <dsp:cNvPr id="0" name=""/>
        <dsp:cNvSpPr/>
      </dsp:nvSpPr>
      <dsp:spPr>
        <a:xfrm>
          <a:off x="2739450" y="0"/>
          <a:ext cx="2658002" cy="528369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rgbClr val="000099"/>
              </a:solidFill>
              <a:latin typeface="Arial Black" pitchFamily="34" charset="0"/>
            </a:rPr>
            <a:t>Асоціативно-логічні схеми</a:t>
          </a:r>
          <a:endParaRPr lang="ru-RU" sz="2400" kern="1200" dirty="0">
            <a:solidFill>
              <a:srgbClr val="000099"/>
            </a:solidFill>
            <a:latin typeface="Arial Black" pitchFamily="34" charset="0"/>
          </a:endParaRPr>
        </a:p>
      </dsp:txBody>
      <dsp:txXfrm>
        <a:off x="2739450" y="2113476"/>
        <a:ext cx="2658002" cy="2113476"/>
      </dsp:txXfrm>
    </dsp:sp>
    <dsp:sp modelId="{BA61C97E-1A04-4EE5-9EEA-AAB83B96EC48}">
      <dsp:nvSpPr>
        <dsp:cNvPr id="0" name=""/>
        <dsp:cNvSpPr/>
      </dsp:nvSpPr>
      <dsp:spPr>
        <a:xfrm>
          <a:off x="2926054" y="7627"/>
          <a:ext cx="2284794" cy="237825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CE8260-8BBE-4F1F-A316-3932EFBE8B88}">
      <dsp:nvSpPr>
        <dsp:cNvPr id="0" name=""/>
        <dsp:cNvSpPr/>
      </dsp:nvSpPr>
      <dsp:spPr>
        <a:xfrm>
          <a:off x="5478901" y="0"/>
          <a:ext cx="2658002" cy="528369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solidFill>
              <a:srgbClr val="000099"/>
            </a:solidFill>
            <a:latin typeface="Arial Black" pitchFamily="34" charset="0"/>
          </a:endParaRPr>
        </a:p>
      </dsp:txBody>
      <dsp:txXfrm>
        <a:off x="5478901" y="2113476"/>
        <a:ext cx="2658002" cy="2113476"/>
      </dsp:txXfrm>
    </dsp:sp>
    <dsp:sp modelId="{2C8E13A5-8E14-4AF2-9C1F-60D8EC24AA0D}">
      <dsp:nvSpPr>
        <dsp:cNvPr id="0" name=""/>
        <dsp:cNvSpPr/>
      </dsp:nvSpPr>
      <dsp:spPr>
        <a:xfrm>
          <a:off x="5580618" y="102568"/>
          <a:ext cx="2485320" cy="237825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5958EC-AE3C-4070-B699-5A3B9CB5D3E0}">
      <dsp:nvSpPr>
        <dsp:cNvPr id="0" name=""/>
        <dsp:cNvSpPr/>
      </dsp:nvSpPr>
      <dsp:spPr>
        <a:xfrm>
          <a:off x="-13" y="3725401"/>
          <a:ext cx="8136930" cy="1249508"/>
        </a:xfrm>
        <a:prstGeom prst="leftRightArrow">
          <a:avLst/>
        </a:prstGeom>
        <a:solidFill>
          <a:schemeClr val="accent1"/>
        </a:solid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A35768-664E-4A51-9E99-6FD56B209B2D}">
      <dsp:nvSpPr>
        <dsp:cNvPr id="0" name=""/>
        <dsp:cNvSpPr/>
      </dsp:nvSpPr>
      <dsp:spPr>
        <a:xfrm>
          <a:off x="0" y="3601230"/>
          <a:ext cx="7632848" cy="1182004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bg1"/>
              </a:solidFill>
              <a:latin typeface="Arial Black" pitchFamily="34" charset="0"/>
            </a:rPr>
            <a:t>Задум письменника щодо вибраної кольорової гами</a:t>
          </a:r>
          <a:endParaRPr lang="ru-RU" sz="1800" kern="1200" dirty="0">
            <a:solidFill>
              <a:schemeClr val="bg1"/>
            </a:solidFill>
            <a:latin typeface="Arial Black" pitchFamily="34" charset="0"/>
          </a:endParaRPr>
        </a:p>
      </dsp:txBody>
      <dsp:txXfrm>
        <a:off x="0" y="3601230"/>
        <a:ext cx="7632848" cy="638282"/>
      </dsp:txXfrm>
    </dsp:sp>
    <dsp:sp modelId="{77D1ADEF-2360-470E-8E69-C9CB649632BC}">
      <dsp:nvSpPr>
        <dsp:cNvPr id="0" name=""/>
        <dsp:cNvSpPr/>
      </dsp:nvSpPr>
      <dsp:spPr>
        <a:xfrm>
          <a:off x="0" y="4215872"/>
          <a:ext cx="3816423" cy="54372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>
              <a:latin typeface="Arial Black" pitchFamily="34" charset="0"/>
            </a:rPr>
            <a:t>Смерть матері-гріх-антигуманність</a:t>
          </a:r>
          <a:endParaRPr lang="ru-RU" sz="1500" kern="1200" dirty="0">
            <a:latin typeface="Arial Black" pitchFamily="34" charset="0"/>
          </a:endParaRPr>
        </a:p>
      </dsp:txBody>
      <dsp:txXfrm>
        <a:off x="0" y="4215872"/>
        <a:ext cx="3816423" cy="543721"/>
      </dsp:txXfrm>
    </dsp:sp>
    <dsp:sp modelId="{25FA04DC-5E28-4143-9AD9-EE133973AD63}">
      <dsp:nvSpPr>
        <dsp:cNvPr id="0" name=""/>
        <dsp:cNvSpPr/>
      </dsp:nvSpPr>
      <dsp:spPr>
        <a:xfrm>
          <a:off x="3816424" y="4215872"/>
          <a:ext cx="3816423" cy="54372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Arial Black" pitchFamily="34" charset="0"/>
            </a:rPr>
            <a:t>Безвість</a:t>
          </a:r>
          <a:endParaRPr lang="ru-RU" sz="2000" kern="1200" dirty="0">
            <a:latin typeface="Arial Black" pitchFamily="34" charset="0"/>
          </a:endParaRPr>
        </a:p>
      </dsp:txBody>
      <dsp:txXfrm>
        <a:off x="3816424" y="4215872"/>
        <a:ext cx="3816423" cy="543721"/>
      </dsp:txXfrm>
    </dsp:sp>
    <dsp:sp modelId="{25D496CA-EF1A-46FA-82AF-54049BEF4F3C}">
      <dsp:nvSpPr>
        <dsp:cNvPr id="0" name=""/>
        <dsp:cNvSpPr/>
      </dsp:nvSpPr>
      <dsp:spPr>
        <a:xfrm rot="10800000">
          <a:off x="0" y="1801037"/>
          <a:ext cx="7632848" cy="1817922"/>
        </a:xfrm>
        <a:prstGeom prst="upArrowCallou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Arial Black" pitchFamily="34" charset="0"/>
            </a:rPr>
            <a:t>Власні асоціації</a:t>
          </a:r>
          <a:endParaRPr lang="ru-RU" sz="2400" kern="1200" dirty="0">
            <a:latin typeface="Arial Black" pitchFamily="34" charset="0"/>
          </a:endParaRPr>
        </a:p>
      </dsp:txBody>
      <dsp:txXfrm rot="-10800000">
        <a:off x="0" y="1801037"/>
        <a:ext cx="7632848" cy="638090"/>
      </dsp:txXfrm>
    </dsp:sp>
    <dsp:sp modelId="{AC8F9DA5-A3C9-408C-AD93-0196D600F894}">
      <dsp:nvSpPr>
        <dsp:cNvPr id="0" name=""/>
        <dsp:cNvSpPr/>
      </dsp:nvSpPr>
      <dsp:spPr>
        <a:xfrm>
          <a:off x="0" y="2439128"/>
          <a:ext cx="3816423" cy="5435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Arial Black" pitchFamily="34" charset="0"/>
            </a:rPr>
            <a:t>Негатив</a:t>
          </a:r>
          <a:endParaRPr lang="ru-RU" sz="2000" kern="1200" dirty="0">
            <a:latin typeface="Arial Black" pitchFamily="34" charset="0"/>
          </a:endParaRPr>
        </a:p>
      </dsp:txBody>
      <dsp:txXfrm>
        <a:off x="0" y="2439128"/>
        <a:ext cx="3816423" cy="543558"/>
      </dsp:txXfrm>
    </dsp:sp>
    <dsp:sp modelId="{945468D3-B69D-4CCC-A617-606A24CE708D}">
      <dsp:nvSpPr>
        <dsp:cNvPr id="0" name=""/>
        <dsp:cNvSpPr/>
      </dsp:nvSpPr>
      <dsp:spPr>
        <a:xfrm>
          <a:off x="3816424" y="2439128"/>
          <a:ext cx="3816423" cy="5435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>
              <a:latin typeface="Arial Black" pitchFamily="34" charset="0"/>
            </a:rPr>
            <a:t>Зло , смерть , темрява, ненависть, жах, брутальність</a:t>
          </a:r>
          <a:endParaRPr lang="ru-RU" sz="1500" kern="1200" dirty="0">
            <a:latin typeface="Arial Black" pitchFamily="34" charset="0"/>
          </a:endParaRPr>
        </a:p>
      </dsp:txBody>
      <dsp:txXfrm>
        <a:off x="3816424" y="2439128"/>
        <a:ext cx="3816423" cy="543558"/>
      </dsp:txXfrm>
    </dsp:sp>
    <dsp:sp modelId="{91877BBA-47C0-4FC4-90CD-AE978BF8FA71}">
      <dsp:nvSpPr>
        <dsp:cNvPr id="0" name=""/>
        <dsp:cNvSpPr/>
      </dsp:nvSpPr>
      <dsp:spPr>
        <a:xfrm rot="10800000">
          <a:off x="0" y="18770"/>
          <a:ext cx="7632848" cy="1817922"/>
        </a:xfrm>
        <a:prstGeom prst="upArrowCallou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Arial Black" pitchFamily="34" charset="0"/>
            </a:rPr>
            <a:t>Визначення домінуючої ролі кольору</a:t>
          </a:r>
          <a:endParaRPr lang="ru-RU" sz="2000" kern="1200" dirty="0">
            <a:latin typeface="Arial Black" pitchFamily="34" charset="0"/>
          </a:endParaRPr>
        </a:p>
      </dsp:txBody>
      <dsp:txXfrm rot="-10800000">
        <a:off x="0" y="18770"/>
        <a:ext cx="7632848" cy="638090"/>
      </dsp:txXfrm>
    </dsp:sp>
    <dsp:sp modelId="{BE3025C5-560E-4609-94FD-3E83EAAD9261}">
      <dsp:nvSpPr>
        <dsp:cNvPr id="0" name=""/>
        <dsp:cNvSpPr/>
      </dsp:nvSpPr>
      <dsp:spPr>
        <a:xfrm>
          <a:off x="0" y="638936"/>
          <a:ext cx="3816423" cy="5435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rgbClr val="000099"/>
              </a:solidFill>
              <a:latin typeface="Arial Black" pitchFamily="34" charset="0"/>
            </a:rPr>
            <a:t>М Хвильовий. Новела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rgbClr val="000099"/>
              </a:solidFill>
              <a:latin typeface="Arial Black" pitchFamily="34" charset="0"/>
            </a:rPr>
            <a:t> « Я(Романтика)»</a:t>
          </a:r>
          <a:endParaRPr lang="ru-RU" sz="1400" kern="1200" dirty="0">
            <a:solidFill>
              <a:srgbClr val="000099"/>
            </a:solidFill>
            <a:latin typeface="Arial Black" pitchFamily="34" charset="0"/>
          </a:endParaRPr>
        </a:p>
      </dsp:txBody>
      <dsp:txXfrm>
        <a:off x="0" y="638936"/>
        <a:ext cx="3816423" cy="543558"/>
      </dsp:txXfrm>
    </dsp:sp>
    <dsp:sp modelId="{69233C08-1D20-4E2C-BFD9-4931E28F97FD}">
      <dsp:nvSpPr>
        <dsp:cNvPr id="0" name=""/>
        <dsp:cNvSpPr/>
      </dsp:nvSpPr>
      <dsp:spPr>
        <a:xfrm>
          <a:off x="3816424" y="648073"/>
          <a:ext cx="3816423" cy="5435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1"/>
              </a:solidFill>
              <a:latin typeface="Arial Black" pitchFamily="34" charset="0"/>
            </a:rPr>
            <a:t>чорний</a:t>
          </a:r>
          <a:endParaRPr lang="ru-RU" sz="2400" kern="1200" dirty="0">
            <a:solidFill>
              <a:schemeClr val="tx1"/>
            </a:solidFill>
            <a:latin typeface="Arial Black" pitchFamily="34" charset="0"/>
          </a:endParaRPr>
        </a:p>
      </dsp:txBody>
      <dsp:txXfrm>
        <a:off x="3816424" y="648073"/>
        <a:ext cx="3816423" cy="5435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349EED-5B36-4C85-AA27-461E47DE7340}">
      <dsp:nvSpPr>
        <dsp:cNvPr id="0" name=""/>
        <dsp:cNvSpPr/>
      </dsp:nvSpPr>
      <dsp:spPr>
        <a:xfrm>
          <a:off x="1404620" y="469898"/>
          <a:ext cx="3276600" cy="1137920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822498-D85E-4DCC-B1A1-927A47709A29}">
      <dsp:nvSpPr>
        <dsp:cNvPr id="0" name=""/>
        <dsp:cNvSpPr/>
      </dsp:nvSpPr>
      <dsp:spPr>
        <a:xfrm>
          <a:off x="2024649" y="3462284"/>
          <a:ext cx="2219166" cy="601715"/>
        </a:xfrm>
        <a:prstGeom prst="flowChartTerminator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B9688A-AE53-4462-B8E9-275789DA2C0E}">
      <dsp:nvSpPr>
        <dsp:cNvPr id="0" name=""/>
        <dsp:cNvSpPr/>
      </dsp:nvSpPr>
      <dsp:spPr>
        <a:xfrm>
          <a:off x="1524000" y="3581398"/>
          <a:ext cx="3048000" cy="76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 dirty="0"/>
        </a:p>
      </dsp:txBody>
      <dsp:txXfrm>
        <a:off x="1524000" y="3581398"/>
        <a:ext cx="3048000" cy="762000"/>
      </dsp:txXfrm>
    </dsp:sp>
    <dsp:sp modelId="{5D9C6D18-9AC7-4779-A8B4-6B1880E7739F}">
      <dsp:nvSpPr>
        <dsp:cNvPr id="0" name=""/>
        <dsp:cNvSpPr/>
      </dsp:nvSpPr>
      <dsp:spPr>
        <a:xfrm>
          <a:off x="2137228" y="2260344"/>
          <a:ext cx="1143000" cy="1143000"/>
        </a:xfrm>
        <a:prstGeom prst="irregularSeal1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solidFill>
              <a:schemeClr val="tx1"/>
            </a:solidFill>
          </a:endParaRPr>
        </a:p>
      </dsp:txBody>
      <dsp:txXfrm>
        <a:off x="2382073" y="2594777"/>
        <a:ext cx="638969" cy="403067"/>
      </dsp:txXfrm>
    </dsp:sp>
    <dsp:sp modelId="{138C4A61-A7C9-4730-BB30-65EB382A7BDB}">
      <dsp:nvSpPr>
        <dsp:cNvPr id="0" name=""/>
        <dsp:cNvSpPr/>
      </dsp:nvSpPr>
      <dsp:spPr>
        <a:xfrm>
          <a:off x="1808626" y="748176"/>
          <a:ext cx="1657818" cy="1323045"/>
        </a:xfrm>
        <a:prstGeom prst="wedgeEllipseCallou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 dirty="0"/>
        </a:p>
      </dsp:txBody>
      <dsp:txXfrm>
        <a:off x="2051408" y="941931"/>
        <a:ext cx="1172254" cy="935535"/>
      </dsp:txXfrm>
    </dsp:sp>
    <dsp:sp modelId="{F2C92DD4-0730-4C6E-8DF2-7421E494A2B4}">
      <dsp:nvSpPr>
        <dsp:cNvPr id="0" name=""/>
        <dsp:cNvSpPr/>
      </dsp:nvSpPr>
      <dsp:spPr>
        <a:xfrm>
          <a:off x="3104762" y="1828296"/>
          <a:ext cx="1197338" cy="1141914"/>
        </a:xfrm>
        <a:prstGeom prst="teardrop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>
        <a:off x="3280108" y="1995525"/>
        <a:ext cx="846646" cy="807456"/>
      </dsp:txXfrm>
    </dsp:sp>
    <dsp:sp modelId="{0DCA86D8-B8A0-4B51-9A6C-0F59975AB8E8}">
      <dsp:nvSpPr>
        <dsp:cNvPr id="0" name=""/>
        <dsp:cNvSpPr/>
      </dsp:nvSpPr>
      <dsp:spPr>
        <a:xfrm rot="17409682">
          <a:off x="1026165" y="-529539"/>
          <a:ext cx="4693208" cy="4063995"/>
        </a:xfrm>
        <a:prstGeom prst="chord">
          <a:avLst/>
        </a:prstGeom>
        <a:solidFill>
          <a:schemeClr val="accent2">
            <a:lumMod val="40000"/>
            <a:lumOff val="60000"/>
            <a:alpha val="40000"/>
          </a:schemeClr>
        </a:solidFill>
        <a:ln w="9525" cap="flat" cmpd="sng" algn="ctr">
          <a:solidFill>
            <a:srgbClr val="CC33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9B2D8-A651-4EB4-BAAD-FAE726CC8437}" type="datetimeFigureOut">
              <a:rPr lang="ru-RU" smtClean="0"/>
              <a:t>24.01.2015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F3C38-0E80-4066-8A76-8574EAFF3E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929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F3C38-0E80-4066-8A76-8574EAFF3EC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625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B84-18C8-4C30-817C-D696CC4EC663}" type="datetimeFigureOut">
              <a:rPr lang="ru-RU" smtClean="0"/>
              <a:t>24.01.2015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E86C-5A34-44CC-AFAC-517C84928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655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B84-18C8-4C30-817C-D696CC4EC663}" type="datetimeFigureOut">
              <a:rPr lang="ru-RU" smtClean="0"/>
              <a:t>24.01.2015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E86C-5A34-44CC-AFAC-517C84928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136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B84-18C8-4C30-817C-D696CC4EC663}" type="datetimeFigureOut">
              <a:rPr lang="ru-RU" smtClean="0"/>
              <a:t>24.01.2015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E86C-5A34-44CC-AFAC-517C84928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162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B84-18C8-4C30-817C-D696CC4EC663}" type="datetimeFigureOut">
              <a:rPr lang="ru-RU" smtClean="0"/>
              <a:t>24.01.2015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E86C-5A34-44CC-AFAC-517C84928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27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B84-18C8-4C30-817C-D696CC4EC663}" type="datetimeFigureOut">
              <a:rPr lang="ru-RU" smtClean="0"/>
              <a:t>24.01.2015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E86C-5A34-44CC-AFAC-517C84928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934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B84-18C8-4C30-817C-D696CC4EC663}" type="datetimeFigureOut">
              <a:rPr lang="ru-RU" smtClean="0"/>
              <a:t>24.01.2015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E86C-5A34-44CC-AFAC-517C84928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826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B84-18C8-4C30-817C-D696CC4EC663}" type="datetimeFigureOut">
              <a:rPr lang="ru-RU" smtClean="0"/>
              <a:t>24.01.2015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E86C-5A34-44CC-AFAC-517C84928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937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B84-18C8-4C30-817C-D696CC4EC663}" type="datetimeFigureOut">
              <a:rPr lang="ru-RU" smtClean="0"/>
              <a:t>24.01.2015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E86C-5A34-44CC-AFAC-517C84928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913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B84-18C8-4C30-817C-D696CC4EC663}" type="datetimeFigureOut">
              <a:rPr lang="ru-RU" smtClean="0"/>
              <a:t>24.01.2015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E86C-5A34-44CC-AFAC-517C84928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66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B84-18C8-4C30-817C-D696CC4EC663}" type="datetimeFigureOut">
              <a:rPr lang="ru-RU" smtClean="0"/>
              <a:t>24.01.2015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E86C-5A34-44CC-AFAC-517C84928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022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B84-18C8-4C30-817C-D696CC4EC663}" type="datetimeFigureOut">
              <a:rPr lang="ru-RU" smtClean="0"/>
              <a:t>24.01.2015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E86C-5A34-44CC-AFAC-517C84928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105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64B84-18C8-4C30-817C-D696CC4EC663}" type="datetimeFigureOut">
              <a:rPr lang="ru-RU" smtClean="0"/>
              <a:t>24.01.2015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2E86C-5A34-44CC-AFAC-517C84928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85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microsoft.com/office/2007/relationships/hdphoto" Target="../media/hdphoto1.wdp"/><Relationship Id="rId7" Type="http://schemas.openxmlformats.org/officeDocument/2006/relationships/diagramColors" Target="../diagrams/colors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hyperlink" Target="&#1043;&#1086;&#1088;&#1086;&#1076;&#1080;&#1089;&#1100;&#1082;&#1072;%20&#1054;&#1083;&#1100;&#1075;&#1072;.pptx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1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microsoft.com/office/2007/relationships/hdphoto" Target="../media/hdphoto1.wdp"/><Relationship Id="rId9" Type="http://schemas.microsoft.com/office/2007/relationships/diagramDrawing" Target="../diagrams/drawing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microsoft.com/office/2007/relationships/hdphoto" Target="../media/hdphoto1.wdp"/><Relationship Id="rId7" Type="http://schemas.openxmlformats.org/officeDocument/2006/relationships/diagramColors" Target="../diagrams/colors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4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88696" y="764704"/>
            <a:ext cx="6945235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Майстер – </a:t>
            </a:r>
            <a:r>
              <a:rPr lang="uk-UA" sz="54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клас</a:t>
            </a:r>
          </a:p>
          <a:p>
            <a:pPr algn="ctr"/>
            <a:endParaRPr lang="uk-UA" sz="5400" b="1" dirty="0" smtClean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algn="ctr"/>
            <a:r>
              <a:rPr lang="uk-UA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учителя</a:t>
            </a:r>
            <a:endParaRPr lang="uk-UA" sz="24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української </a:t>
            </a:r>
            <a:r>
              <a:rPr lang="uk-UA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мови </a:t>
            </a:r>
            <a:r>
              <a:rPr lang="uk-UA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та літератури</a:t>
            </a:r>
            <a:br>
              <a:rPr lang="uk-UA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uk-UA" sz="24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Кролевецької</a:t>
            </a:r>
            <a:r>
              <a:rPr lang="uk-UA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загальноосвітньої </a:t>
            </a:r>
            <a:r>
              <a:rPr lang="uk-UA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школи </a:t>
            </a:r>
          </a:p>
          <a:p>
            <a:pPr algn="ctr"/>
            <a:r>
              <a:rPr lang="uk-UA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І </a:t>
            </a:r>
            <a:r>
              <a:rPr lang="uk-UA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– ІІІ ступенів </a:t>
            </a:r>
            <a:r>
              <a:rPr lang="uk-UA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№</a:t>
            </a:r>
            <a:r>
              <a:rPr lang="uk-UA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6</a:t>
            </a:r>
          </a:p>
          <a:p>
            <a:pPr algn="ctr"/>
            <a:endParaRPr lang="uk-UA" sz="24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uk-UA" sz="2800" b="1" dirty="0">
              <a:solidFill>
                <a:srgbClr val="800000"/>
              </a:solidFill>
              <a:latin typeface="Arial Black" pitchFamily="34" charset="0"/>
            </a:endParaRPr>
          </a:p>
          <a:p>
            <a:pPr algn="ctr"/>
            <a:r>
              <a:rPr lang="uk-UA" sz="3200" b="1" i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СЕНЧЕНКО ТЕТЯНИ ПАВЛІВНИ</a:t>
            </a:r>
            <a:endParaRPr lang="ru-RU" sz="3200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53101" y="6564504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05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812360" y="6547313"/>
            <a:ext cx="1230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2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10673" y="1220486"/>
            <a:ext cx="610242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rgbClr val="000099"/>
                </a:solidFill>
                <a:latin typeface="Arial Black" pitchFamily="34" charset="0"/>
              </a:rPr>
              <a:t>1. Поділ </a:t>
            </a:r>
            <a:r>
              <a:rPr lang="uk-UA" sz="2800" dirty="0">
                <a:solidFill>
                  <a:srgbClr val="000099"/>
                </a:solidFill>
                <a:latin typeface="Arial Black" pitchFamily="34" charset="0"/>
              </a:rPr>
              <a:t>на </a:t>
            </a:r>
            <a:r>
              <a:rPr lang="uk-UA" sz="2800" dirty="0" smtClean="0">
                <a:solidFill>
                  <a:srgbClr val="000099"/>
                </a:solidFill>
                <a:latin typeface="Arial Black" pitchFamily="34" charset="0"/>
              </a:rPr>
              <a:t>групи</a:t>
            </a:r>
          </a:p>
          <a:p>
            <a:r>
              <a:rPr lang="uk-UA" dirty="0" smtClean="0">
                <a:solidFill>
                  <a:srgbClr val="000099"/>
                </a:solidFill>
                <a:latin typeface="Arial Black" pitchFamily="34" charset="0"/>
              </a:rPr>
              <a:t>    </a:t>
            </a:r>
          </a:p>
          <a:p>
            <a:r>
              <a:rPr lang="uk-UA" sz="2800" dirty="0" smtClean="0">
                <a:solidFill>
                  <a:srgbClr val="000099"/>
                </a:solidFill>
                <a:latin typeface="Arial Black" pitchFamily="34" charset="0"/>
              </a:rPr>
              <a:t>2. Розподіл ролей</a:t>
            </a:r>
          </a:p>
          <a:p>
            <a:endParaRPr lang="uk-UA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6439" y="116632"/>
            <a:ext cx="1675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solidFill>
                  <a:srgbClr val="C00000"/>
                </a:solidFill>
                <a:latin typeface="Arial Black" pitchFamily="34" charset="0"/>
              </a:rPr>
              <a:t>І етап</a:t>
            </a:r>
            <a:endParaRPr lang="ru-RU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37567" y="3398801"/>
            <a:ext cx="7106433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C00000"/>
                </a:solidFill>
                <a:latin typeface="Arial Black" pitchFamily="34" charset="0"/>
              </a:rPr>
              <a:t>            Правила роботи в групі</a:t>
            </a:r>
          </a:p>
          <a:p>
            <a:endParaRPr lang="uk-UA" sz="2000" dirty="0" smtClean="0"/>
          </a:p>
          <a:p>
            <a:r>
              <a:rPr lang="uk-UA" sz="2000" dirty="0" smtClean="0">
                <a:solidFill>
                  <a:srgbClr val="000099"/>
                </a:solidFill>
                <a:latin typeface="Arial Black" pitchFamily="34" charset="0"/>
              </a:rPr>
              <a:t>1.Бери активну участь у роботі групи.</a:t>
            </a:r>
          </a:p>
          <a:p>
            <a:r>
              <a:rPr lang="uk-UA" sz="2000" dirty="0" smtClean="0">
                <a:solidFill>
                  <a:srgbClr val="000099"/>
                </a:solidFill>
                <a:latin typeface="Arial Black" pitchFamily="34" charset="0"/>
              </a:rPr>
              <a:t>2. Слухай своїх колег.</a:t>
            </a:r>
          </a:p>
          <a:p>
            <a:r>
              <a:rPr lang="uk-UA" sz="2000" dirty="0" smtClean="0">
                <a:solidFill>
                  <a:srgbClr val="000099"/>
                </a:solidFill>
                <a:latin typeface="Arial Black" pitchFamily="34" charset="0"/>
              </a:rPr>
              <a:t>3. Зроби свій внесок  у результат роботи групи.</a:t>
            </a:r>
          </a:p>
          <a:p>
            <a:r>
              <a:rPr lang="uk-UA" sz="2000" dirty="0" smtClean="0">
                <a:solidFill>
                  <a:srgbClr val="000099"/>
                </a:solidFill>
                <a:latin typeface="Arial Black" pitchFamily="34" charset="0"/>
              </a:rPr>
              <a:t>4.Проси про допомогу , якщо її потребуєш</a:t>
            </a:r>
            <a:r>
              <a:rPr lang="uk-UA" dirty="0" smtClean="0">
                <a:solidFill>
                  <a:srgbClr val="000099"/>
                </a:solidFill>
                <a:latin typeface="Arial Black" pitchFamily="34" charset="0"/>
              </a:rPr>
              <a:t>.</a:t>
            </a:r>
            <a:endParaRPr lang="ru-RU" dirty="0">
              <a:solidFill>
                <a:srgbClr val="000099"/>
              </a:solidFill>
              <a:latin typeface="Arial Black" pitchFamily="34" charset="0"/>
            </a:endParaRPr>
          </a:p>
        </p:txBody>
      </p:sp>
      <p:pic>
        <p:nvPicPr>
          <p:cNvPr id="1026" name="Picture 2" descr="D:\фони\СОВ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399349"/>
            <a:ext cx="1282456" cy="126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89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812360" y="6547313"/>
            <a:ext cx="1230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2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9672" y="548680"/>
            <a:ext cx="5660524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000" dirty="0" smtClean="0">
                <a:solidFill>
                  <a:srgbClr val="C00000"/>
                </a:solidFill>
                <a:latin typeface="Arial Black" pitchFamily="34" charset="0"/>
              </a:rPr>
              <a:t>ІІ </a:t>
            </a:r>
            <a:r>
              <a:rPr lang="uk-UA" sz="4000" dirty="0" smtClean="0">
                <a:solidFill>
                  <a:srgbClr val="C00000"/>
                </a:solidFill>
                <a:latin typeface="Arial Black" pitchFamily="34" charset="0"/>
              </a:rPr>
              <a:t>етап  </a:t>
            </a:r>
          </a:p>
          <a:p>
            <a:pPr algn="ctr"/>
            <a:endParaRPr lang="uk-UA" sz="28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uk-UA" sz="2800" dirty="0" smtClean="0">
                <a:solidFill>
                  <a:srgbClr val="000099"/>
                </a:solidFill>
                <a:latin typeface="Arial Black" pitchFamily="34" charset="0"/>
              </a:rPr>
              <a:t>         Ознайомлення </a:t>
            </a:r>
          </a:p>
          <a:p>
            <a:r>
              <a:rPr lang="uk-UA" sz="2800" dirty="0" smtClean="0">
                <a:solidFill>
                  <a:srgbClr val="000099"/>
                </a:solidFill>
                <a:latin typeface="Arial Black" pitchFamily="34" charset="0"/>
              </a:rPr>
              <a:t>з </a:t>
            </a:r>
            <a:r>
              <a:rPr lang="uk-UA" sz="2800" dirty="0" err="1" smtClean="0">
                <a:solidFill>
                  <a:srgbClr val="000099"/>
                </a:solidFill>
                <a:latin typeface="Arial Black" pitchFamily="34" charset="0"/>
              </a:rPr>
              <a:t>роздатковим</a:t>
            </a:r>
            <a:r>
              <a:rPr lang="uk-UA" sz="2800" dirty="0" smtClean="0">
                <a:solidFill>
                  <a:srgbClr val="000099"/>
                </a:solidFill>
                <a:latin typeface="Arial Black" pitchFamily="34" charset="0"/>
              </a:rPr>
              <a:t> матеріалом</a:t>
            </a:r>
          </a:p>
          <a:p>
            <a:endParaRPr lang="ru-RU" dirty="0">
              <a:solidFill>
                <a:srgbClr val="000099"/>
              </a:solidFill>
            </a:endParaRPr>
          </a:p>
        </p:txBody>
      </p:sp>
      <p:pic>
        <p:nvPicPr>
          <p:cNvPr id="3074" name="Picture 2" descr="C:\Users\Пользователь\Downloads\1666_html_730a07e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357" y="3212976"/>
            <a:ext cx="4821237" cy="288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69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1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812360" y="6547313"/>
            <a:ext cx="1230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2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684584" y="620687"/>
            <a:ext cx="10007868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000" dirty="0" smtClean="0">
                <a:solidFill>
                  <a:srgbClr val="C00000"/>
                </a:solidFill>
                <a:latin typeface="Arial Black" pitchFamily="34" charset="0"/>
              </a:rPr>
              <a:t>ІІІ </a:t>
            </a:r>
            <a:r>
              <a:rPr lang="uk-UA" sz="4000" dirty="0" smtClean="0">
                <a:solidFill>
                  <a:srgbClr val="C00000"/>
                </a:solidFill>
                <a:latin typeface="Arial Black" pitchFamily="34" charset="0"/>
              </a:rPr>
              <a:t>етап</a:t>
            </a:r>
          </a:p>
          <a:p>
            <a:pPr algn="ctr"/>
            <a:endParaRPr lang="uk-UA" sz="40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uk-UA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   </a:t>
            </a:r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                 1.     </a:t>
            </a:r>
            <a:r>
              <a:rPr lang="uk-UA" sz="2400" dirty="0" smtClean="0">
                <a:solidFill>
                  <a:srgbClr val="000099"/>
                </a:solidFill>
                <a:latin typeface="Arial Black" pitchFamily="34" charset="0"/>
              </a:rPr>
              <a:t>Прочитати </a:t>
            </a:r>
            <a:r>
              <a:rPr lang="uk-UA" sz="2400" dirty="0">
                <a:solidFill>
                  <a:srgbClr val="000099"/>
                </a:solidFill>
                <a:latin typeface="Arial Black" pitchFamily="34" charset="0"/>
              </a:rPr>
              <a:t>уривок із новели </a:t>
            </a:r>
            <a:r>
              <a:rPr lang="uk-UA" sz="2400" dirty="0" smtClean="0">
                <a:solidFill>
                  <a:srgbClr val="000099"/>
                </a:solidFill>
                <a:latin typeface="Arial Black" pitchFamily="34" charset="0"/>
              </a:rPr>
              <a:t>й </a:t>
            </a:r>
            <a:r>
              <a:rPr lang="uk-UA" sz="2400" dirty="0">
                <a:solidFill>
                  <a:srgbClr val="000099"/>
                </a:solidFill>
                <a:latin typeface="Arial Black" pitchFamily="34" charset="0"/>
              </a:rPr>
              <a:t>підкреслити </a:t>
            </a:r>
            <a:r>
              <a:rPr lang="uk-UA" sz="2400" dirty="0" smtClean="0">
                <a:solidFill>
                  <a:srgbClr val="000099"/>
                </a:solidFill>
                <a:latin typeface="Arial Black" pitchFamily="34" charset="0"/>
              </a:rPr>
              <a:t> </a:t>
            </a:r>
            <a:endParaRPr lang="uk-UA" sz="2400" dirty="0" smtClean="0">
              <a:solidFill>
                <a:srgbClr val="000099"/>
              </a:solidFill>
              <a:latin typeface="Arial Black" pitchFamily="34" charset="0"/>
            </a:endParaRPr>
          </a:p>
          <a:p>
            <a:r>
              <a:rPr lang="uk-UA" sz="2400" dirty="0" smtClean="0">
                <a:solidFill>
                  <a:srgbClr val="000099"/>
                </a:solidFill>
                <a:latin typeface="Arial Black" pitchFamily="34" charset="0"/>
              </a:rPr>
              <a:t>                 слова - </a:t>
            </a:r>
            <a:r>
              <a:rPr lang="uk-UA" sz="2400" dirty="0">
                <a:solidFill>
                  <a:srgbClr val="000099"/>
                </a:solidFill>
                <a:latin typeface="Arial Black" pitchFamily="34" charset="0"/>
              </a:rPr>
              <a:t>образи </a:t>
            </a:r>
            <a:r>
              <a:rPr lang="uk-UA" sz="2400" dirty="0" smtClean="0">
                <a:solidFill>
                  <a:srgbClr val="000099"/>
                </a:solidFill>
                <a:latin typeface="Arial Black" pitchFamily="34" charset="0"/>
              </a:rPr>
              <a:t>, </a:t>
            </a:r>
            <a:r>
              <a:rPr lang="uk-UA" sz="2400" dirty="0" smtClean="0">
                <a:solidFill>
                  <a:srgbClr val="000099"/>
                </a:solidFill>
                <a:latin typeface="Arial Black" pitchFamily="34" charset="0"/>
              </a:rPr>
              <a:t>що </a:t>
            </a:r>
            <a:r>
              <a:rPr lang="uk-UA" sz="2400" dirty="0" smtClean="0">
                <a:solidFill>
                  <a:srgbClr val="000099"/>
                </a:solidFill>
                <a:latin typeface="Arial Black" pitchFamily="34" charset="0"/>
              </a:rPr>
              <a:t>передають </a:t>
            </a:r>
            <a:r>
              <a:rPr lang="uk-UA" sz="2400" dirty="0" err="1" smtClean="0">
                <a:solidFill>
                  <a:srgbClr val="000099"/>
                </a:solidFill>
                <a:latin typeface="Arial Black" pitchFamily="34" charset="0"/>
              </a:rPr>
              <a:t>психоемоцій-</a:t>
            </a:r>
            <a:endParaRPr lang="uk-UA" sz="2400" dirty="0" smtClean="0">
              <a:solidFill>
                <a:srgbClr val="000099"/>
              </a:solidFill>
              <a:latin typeface="Arial Black" pitchFamily="34" charset="0"/>
            </a:endParaRPr>
          </a:p>
          <a:p>
            <a:r>
              <a:rPr lang="uk-UA" sz="2400" dirty="0">
                <a:solidFill>
                  <a:srgbClr val="000099"/>
                </a:solidFill>
                <a:latin typeface="Arial Black" pitchFamily="34" charset="0"/>
              </a:rPr>
              <a:t> </a:t>
            </a:r>
            <a:r>
              <a:rPr lang="uk-UA" sz="2400" dirty="0" smtClean="0">
                <a:solidFill>
                  <a:srgbClr val="000099"/>
                </a:solidFill>
                <a:latin typeface="Arial Black" pitchFamily="34" charset="0"/>
              </a:rPr>
              <a:t>                </a:t>
            </a:r>
            <a:r>
              <a:rPr lang="uk-UA" sz="2400" dirty="0" smtClean="0">
                <a:solidFill>
                  <a:srgbClr val="000099"/>
                </a:solidFill>
                <a:latin typeface="Arial Black" pitchFamily="34" charset="0"/>
              </a:rPr>
              <a:t>ний стан </a:t>
            </a:r>
            <a:r>
              <a:rPr lang="uk-UA" sz="2400" dirty="0">
                <a:solidFill>
                  <a:srgbClr val="000099"/>
                </a:solidFill>
                <a:latin typeface="Arial Black" pitchFamily="34" charset="0"/>
              </a:rPr>
              <a:t>героя </a:t>
            </a:r>
            <a:endParaRPr lang="uk-UA" sz="2400" dirty="0" smtClean="0">
              <a:solidFill>
                <a:srgbClr val="000099"/>
              </a:solidFill>
              <a:latin typeface="Arial Black" pitchFamily="34" charset="0"/>
            </a:endParaRPr>
          </a:p>
          <a:p>
            <a:endParaRPr lang="ru-RU" dirty="0">
              <a:solidFill>
                <a:srgbClr val="000099"/>
              </a:solidFill>
              <a:latin typeface="Arial Black" pitchFamily="34" charset="0"/>
            </a:endParaRPr>
          </a:p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547664" y="4653136"/>
            <a:ext cx="7197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Arial Black" pitchFamily="34" charset="0"/>
              </a:rPr>
              <a:t>Котіть собі шум свій на </a:t>
            </a:r>
            <a:r>
              <a:rPr lang="uk-UA" u="sng" dirty="0" smtClean="0">
                <a:latin typeface="Arial Black" pitchFamily="34" charset="0"/>
              </a:rPr>
              <a:t>позолочених сонцем хребтах</a:t>
            </a:r>
            <a:endParaRPr lang="ru-RU" u="sng" dirty="0"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8422" y="4283804"/>
            <a:ext cx="2438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Arial Black" pitchFamily="34" charset="0"/>
              </a:rPr>
              <a:t>Прощайте , </a:t>
            </a:r>
            <a:r>
              <a:rPr lang="uk-UA" u="sng" dirty="0" smtClean="0">
                <a:latin typeface="Arial Black" pitchFamily="34" charset="0"/>
              </a:rPr>
              <a:t>ниви.</a:t>
            </a:r>
            <a:endParaRPr lang="ru-RU" u="sng" dirty="0"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7984" y="3501008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Наприклад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4098" name="Picture 2" descr="D:\фони\шаблони\102397175_5090154_83On5Xxfai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157192"/>
            <a:ext cx="1863080" cy="127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93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812360" y="6547313"/>
            <a:ext cx="1230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2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7624" y="1052736"/>
            <a:ext cx="73448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/>
              <a:t> </a:t>
            </a:r>
            <a:r>
              <a:rPr lang="uk-UA" sz="2400" b="1" dirty="0">
                <a:solidFill>
                  <a:srgbClr val="C00000"/>
                </a:solidFill>
                <a:latin typeface="Arial Black" pitchFamily="34" charset="0"/>
              </a:rPr>
              <a:t>2.    </a:t>
            </a:r>
            <a:r>
              <a:rPr lang="uk-UA" sz="2400" b="1" dirty="0">
                <a:solidFill>
                  <a:srgbClr val="000099"/>
                </a:solidFill>
                <a:latin typeface="Arial Black" pitchFamily="34" charset="0"/>
              </a:rPr>
              <a:t>Оберіть кольоровий фон , який , на вашу думку, </a:t>
            </a:r>
            <a:r>
              <a:rPr lang="uk-UA" sz="2400" b="1" dirty="0" smtClean="0">
                <a:solidFill>
                  <a:srgbClr val="000099"/>
                </a:solidFill>
                <a:latin typeface="Arial Black" pitchFamily="34" charset="0"/>
              </a:rPr>
              <a:t>асоціюється з </a:t>
            </a:r>
            <a:r>
              <a:rPr lang="uk-UA" sz="2400" b="1" dirty="0" smtClean="0">
                <a:solidFill>
                  <a:srgbClr val="000099"/>
                </a:solidFill>
                <a:latin typeface="Arial Black" pitchFamily="34" charset="0"/>
              </a:rPr>
              <a:t>даним   </a:t>
            </a:r>
            <a:r>
              <a:rPr lang="uk-UA" sz="2400" b="1" dirty="0">
                <a:solidFill>
                  <a:srgbClr val="000099"/>
                </a:solidFill>
                <a:latin typeface="Arial Black" pitchFamily="34" charset="0"/>
              </a:rPr>
              <a:t>станом </a:t>
            </a:r>
            <a:r>
              <a:rPr lang="uk-UA" sz="2400" b="1" dirty="0" smtClean="0">
                <a:solidFill>
                  <a:srgbClr val="000099"/>
                </a:solidFill>
                <a:latin typeface="Arial Black" pitchFamily="34" charset="0"/>
              </a:rPr>
              <a:t>героя. </a:t>
            </a:r>
          </a:p>
          <a:p>
            <a:pPr algn="just"/>
            <a:endParaRPr lang="uk-UA" sz="2400" b="1" dirty="0">
              <a:solidFill>
                <a:srgbClr val="000099"/>
              </a:solidFill>
              <a:latin typeface="Arial Black" pitchFamily="34" charset="0"/>
            </a:endParaRPr>
          </a:p>
          <a:p>
            <a:pPr algn="just"/>
            <a:r>
              <a:rPr lang="uk-UA" sz="2400" b="1" dirty="0">
                <a:solidFill>
                  <a:srgbClr val="000099"/>
                </a:solidFill>
                <a:latin typeface="Arial Black" pitchFamily="34" charset="0"/>
              </a:rPr>
              <a:t>Н</a:t>
            </a:r>
            <a:r>
              <a:rPr lang="uk-UA" sz="2400" b="1" dirty="0" smtClean="0">
                <a:solidFill>
                  <a:srgbClr val="000099"/>
                </a:solidFill>
                <a:latin typeface="Arial Black" pitchFamily="34" charset="0"/>
              </a:rPr>
              <a:t>адайте </a:t>
            </a:r>
            <a:r>
              <a:rPr lang="uk-UA" sz="2400" b="1" dirty="0">
                <a:solidFill>
                  <a:srgbClr val="000099"/>
                </a:solidFill>
                <a:latin typeface="Arial Black" pitchFamily="34" charset="0"/>
              </a:rPr>
              <a:t>йому форму , яка виникла у вашій уяві , коли ви прочитали  </a:t>
            </a:r>
            <a:r>
              <a:rPr lang="uk-UA" sz="2400" b="1" dirty="0" smtClean="0">
                <a:solidFill>
                  <a:srgbClr val="000099"/>
                </a:solidFill>
                <a:latin typeface="Arial Black" pitchFamily="34" charset="0"/>
              </a:rPr>
              <a:t>уривок</a:t>
            </a:r>
          </a:p>
          <a:p>
            <a:pPr algn="just"/>
            <a:r>
              <a:rPr lang="uk-UA" sz="2400" b="1" dirty="0" smtClean="0">
                <a:solidFill>
                  <a:srgbClr val="000099"/>
                </a:solidFill>
                <a:latin typeface="Arial Black" pitchFamily="34" charset="0"/>
              </a:rPr>
              <a:t> </a:t>
            </a:r>
          </a:p>
          <a:p>
            <a:pPr algn="just"/>
            <a:r>
              <a:rPr lang="uk-UA" sz="2000" b="1" dirty="0" smtClean="0">
                <a:solidFill>
                  <a:srgbClr val="C00000"/>
                </a:solidFill>
                <a:latin typeface="Arial Black" pitchFamily="34" charset="0"/>
              </a:rPr>
              <a:t>( </a:t>
            </a:r>
            <a:r>
              <a:rPr lang="uk-UA" sz="2000" b="1" dirty="0">
                <a:solidFill>
                  <a:srgbClr val="C00000"/>
                </a:solidFill>
                <a:latin typeface="Arial Black" pitchFamily="34" charset="0"/>
              </a:rPr>
              <a:t>геометрична фігура , пляма, сонце, листя, квітка , хмара</a:t>
            </a:r>
            <a:r>
              <a:rPr lang="uk-UA" sz="2000" b="1" dirty="0" smtClean="0">
                <a:solidFill>
                  <a:srgbClr val="C00000"/>
                </a:solidFill>
                <a:latin typeface="Arial Black" pitchFamily="34" charset="0"/>
              </a:rPr>
              <a:t>……….) 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5" name="Улыбающееся лицо 4"/>
          <p:cNvSpPr/>
          <p:nvPr/>
        </p:nvSpPr>
        <p:spPr>
          <a:xfrm>
            <a:off x="2929606" y="5602490"/>
            <a:ext cx="1202432" cy="1080120"/>
          </a:xfrm>
          <a:prstGeom prst="smileyFace">
            <a:avLst/>
          </a:prstGeom>
          <a:solidFill>
            <a:srgbClr val="FFFF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132038" y="4484718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000099"/>
                </a:solidFill>
                <a:latin typeface="Arial Black" pitchFamily="34" charset="0"/>
              </a:rPr>
              <a:t>Наприклад</a:t>
            </a:r>
            <a:endParaRPr lang="ru-RU" b="1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9386" y="4855394"/>
            <a:ext cx="1471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C00000"/>
                </a:solidFill>
                <a:latin typeface="Arial Black" pitchFamily="34" charset="0"/>
              </a:rPr>
              <a:t>Радість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7584" y="5685350"/>
            <a:ext cx="1274440" cy="914400"/>
          </a:xfrm>
          <a:prstGeom prst="rect">
            <a:avLst/>
          </a:prstGeom>
          <a:solidFill>
            <a:srgbClr val="FFFF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2256330" y="5983065"/>
            <a:ext cx="614184" cy="4120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Молния 14"/>
          <p:cNvSpPr/>
          <p:nvPr/>
        </p:nvSpPr>
        <p:spPr>
          <a:xfrm>
            <a:off x="7241265" y="5333794"/>
            <a:ext cx="1800200" cy="1298542"/>
          </a:xfrm>
          <a:prstGeom prst="lightningBolt">
            <a:avLst/>
          </a:prstGeom>
          <a:solidFill>
            <a:schemeClr val="bg2">
              <a:lumMod val="50000"/>
            </a:scheme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508104" y="5602490"/>
            <a:ext cx="1274440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7020272" y="5936515"/>
            <a:ext cx="614184" cy="4120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6447618" y="4861681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CC3300"/>
                </a:solidFill>
                <a:latin typeface="Arial Black" pitchFamily="34" charset="0"/>
              </a:rPr>
              <a:t>Тривога</a:t>
            </a:r>
            <a:endParaRPr lang="ru-RU" sz="2400" dirty="0">
              <a:solidFill>
                <a:srgbClr val="CC33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88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76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620688"/>
            <a:ext cx="7200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Arial Black" pitchFamily="34" charset="0"/>
              </a:rPr>
              <a:t>3. </a:t>
            </a:r>
            <a:r>
              <a:rPr lang="uk-UA" b="1" dirty="0" smtClean="0">
                <a:solidFill>
                  <a:srgbClr val="000099"/>
                </a:solidFill>
                <a:latin typeface="Arial Black" pitchFamily="34" charset="0"/>
              </a:rPr>
              <a:t>Визначте</a:t>
            </a:r>
            <a:r>
              <a:rPr lang="uk-UA" b="1" dirty="0">
                <a:solidFill>
                  <a:srgbClr val="000099"/>
                </a:solidFill>
                <a:latin typeface="Arial Black" pitchFamily="34" charset="0"/>
              </a:rPr>
              <a:t>, з якими кольорами асоціюються підкреслені слова – образи . </a:t>
            </a:r>
            <a:r>
              <a:rPr lang="uk-UA" b="1" dirty="0">
                <a:solidFill>
                  <a:srgbClr val="C00000"/>
                </a:solidFill>
                <a:latin typeface="Arial Black" pitchFamily="34" charset="0"/>
              </a:rPr>
              <a:t>( </a:t>
            </a:r>
            <a:r>
              <a:rPr lang="uk-UA" b="1" dirty="0" smtClean="0">
                <a:solidFill>
                  <a:srgbClr val="C00000"/>
                </a:solidFill>
                <a:latin typeface="Arial Black" pitchFamily="34" charset="0"/>
              </a:rPr>
              <a:t>До </a:t>
            </a:r>
            <a:r>
              <a:rPr lang="uk-UA" b="1" dirty="0">
                <a:solidFill>
                  <a:srgbClr val="C00000"/>
                </a:solidFill>
                <a:latin typeface="Arial Black" pitchFamily="34" charset="0"/>
              </a:rPr>
              <a:t>п</a:t>
            </a:r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’ </a:t>
            </a:r>
            <a:r>
              <a:rPr lang="uk-UA" b="1" dirty="0" err="1" smtClean="0">
                <a:solidFill>
                  <a:srgbClr val="C00000"/>
                </a:solidFill>
                <a:latin typeface="Arial Black" pitchFamily="34" charset="0"/>
              </a:rPr>
              <a:t>яти</a:t>
            </a:r>
            <a:r>
              <a:rPr lang="uk-UA" b="1" dirty="0" smtClean="0">
                <a:solidFill>
                  <a:srgbClr val="C00000"/>
                </a:solidFill>
                <a:latin typeface="Arial Black" pitchFamily="34" charset="0"/>
              </a:rPr>
              <a:t> слів)</a:t>
            </a:r>
          </a:p>
          <a:p>
            <a:pPr marL="342900" indent="-342900">
              <a:buAutoNum type="arabicPlain" startAt="3"/>
            </a:pPr>
            <a:endParaRPr lang="ru-RU" dirty="0">
              <a:solidFill>
                <a:srgbClr val="000099"/>
              </a:solidFill>
              <a:latin typeface="Arial Black" pitchFamily="34" charset="0"/>
            </a:endParaRPr>
          </a:p>
          <a:p>
            <a:r>
              <a:rPr lang="uk-UA" b="1" dirty="0">
                <a:solidFill>
                  <a:srgbClr val="000099"/>
                </a:solidFill>
                <a:latin typeface="Arial Black" pitchFamily="34" charset="0"/>
              </a:rPr>
              <a:t>Оберіть для кожного образу  кольоровий стікер і форму ( </a:t>
            </a:r>
            <a:r>
              <a:rPr lang="uk-UA" b="1" dirty="0">
                <a:solidFill>
                  <a:srgbClr val="C00000"/>
                </a:solidFill>
                <a:latin typeface="Arial Black" pitchFamily="34" charset="0"/>
              </a:rPr>
              <a:t>можна запропонувати свою форму</a:t>
            </a:r>
            <a:r>
              <a:rPr lang="uk-UA" b="1" dirty="0">
                <a:solidFill>
                  <a:srgbClr val="000099"/>
                </a:solidFill>
                <a:latin typeface="Arial Black" pitchFamily="34" charset="0"/>
              </a:rPr>
              <a:t>) і приклейте на основний фон .</a:t>
            </a:r>
            <a:endParaRPr lang="ru-RU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39952" y="2852936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Наприклад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2050" name="Picture 2" descr="D:\методоб 27 листопада\М. Стельмах\0_f2c79_4baf908f_X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5" t="35156"/>
          <a:stretch/>
        </p:blipFill>
        <p:spPr bwMode="auto">
          <a:xfrm>
            <a:off x="1835696" y="3444489"/>
            <a:ext cx="1689420" cy="124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Блок-схема: перфолента 9"/>
          <p:cNvSpPr/>
          <p:nvPr/>
        </p:nvSpPr>
        <p:spPr>
          <a:xfrm>
            <a:off x="1835696" y="5373216"/>
            <a:ext cx="1440160" cy="792088"/>
          </a:xfrm>
          <a:prstGeom prst="flowChartPunchedTap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D:\методоб 27 листопада\М. Стельмах\i (8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15988"/>
            <a:ext cx="1764670" cy="110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олнце 10"/>
          <p:cNvSpPr/>
          <p:nvPr/>
        </p:nvSpPr>
        <p:spPr>
          <a:xfrm>
            <a:off x="4717983" y="5250904"/>
            <a:ext cx="914400" cy="914400"/>
          </a:xfrm>
          <a:prstGeom prst="sun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pic>
        <p:nvPicPr>
          <p:cNvPr id="2052" name="Picture 4" descr="D:\методоб 27 листопада\М. Стельмах\i (7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7" b="10363"/>
          <a:stretch/>
        </p:blipFill>
        <p:spPr bwMode="auto">
          <a:xfrm>
            <a:off x="6732240" y="3467587"/>
            <a:ext cx="1853952" cy="113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Блок-схема: знак завершения 11"/>
          <p:cNvSpPr/>
          <p:nvPr/>
        </p:nvSpPr>
        <p:spPr>
          <a:xfrm>
            <a:off x="6985992" y="5373214"/>
            <a:ext cx="1600200" cy="792090"/>
          </a:xfrm>
          <a:prstGeom prst="flowChartTerminator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48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19132" y="902911"/>
            <a:ext cx="87129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Arial Black" pitchFamily="34" charset="0"/>
              </a:rPr>
              <a:t>4. </a:t>
            </a:r>
            <a:r>
              <a:rPr lang="uk-UA" b="1" dirty="0" smtClean="0">
                <a:solidFill>
                  <a:srgbClr val="000099"/>
                </a:solidFill>
                <a:latin typeface="Arial Black" pitchFamily="34" charset="0"/>
              </a:rPr>
              <a:t>Визначте </a:t>
            </a:r>
            <a:r>
              <a:rPr lang="uk-UA" b="1" dirty="0">
                <a:solidFill>
                  <a:srgbClr val="000099"/>
                </a:solidFill>
                <a:latin typeface="Arial Black" pitchFamily="34" charset="0"/>
              </a:rPr>
              <a:t>домінуючі кольори </a:t>
            </a:r>
            <a:r>
              <a:rPr lang="uk-UA" b="1" dirty="0" smtClean="0">
                <a:solidFill>
                  <a:srgbClr val="000099"/>
                </a:solidFill>
                <a:latin typeface="Arial Black" pitchFamily="34" charset="0"/>
              </a:rPr>
              <a:t>й з’ясуйте їх символіку.</a:t>
            </a:r>
          </a:p>
          <a:p>
            <a:r>
              <a:rPr lang="uk-UA" b="1" dirty="0" smtClean="0">
                <a:solidFill>
                  <a:srgbClr val="000099"/>
                </a:solidFill>
                <a:latin typeface="Arial Black" pitchFamily="34" charset="0"/>
              </a:rPr>
              <a:t> </a:t>
            </a:r>
            <a:endParaRPr lang="ru-RU" dirty="0">
              <a:solidFill>
                <a:srgbClr val="000099"/>
              </a:solidFill>
              <a:latin typeface="Arial Black" pitchFamily="34" charset="0"/>
            </a:endParaRPr>
          </a:p>
          <a:p>
            <a:r>
              <a:rPr lang="uk-UA" b="1" dirty="0" smtClean="0">
                <a:solidFill>
                  <a:srgbClr val="000099"/>
                </a:solidFill>
                <a:latin typeface="Arial Black" pitchFamily="34" charset="0"/>
              </a:rPr>
              <a:t>    Спробуйте </a:t>
            </a:r>
            <a:r>
              <a:rPr lang="uk-UA" b="1" dirty="0">
                <a:solidFill>
                  <a:srgbClr val="000099"/>
                </a:solidFill>
                <a:latin typeface="Arial Black" pitchFamily="34" charset="0"/>
              </a:rPr>
              <a:t>пояснити вплив даних кольорів на </a:t>
            </a:r>
            <a:r>
              <a:rPr lang="uk-UA" b="1" dirty="0" smtClean="0">
                <a:solidFill>
                  <a:srgbClr val="000099"/>
                </a:solidFill>
                <a:latin typeface="Arial Black" pitchFamily="34" charset="0"/>
              </a:rPr>
              <a:t>  </a:t>
            </a:r>
            <a:r>
              <a:rPr lang="uk-UA" b="1" dirty="0" err="1" smtClean="0">
                <a:solidFill>
                  <a:srgbClr val="000099"/>
                </a:solidFill>
                <a:latin typeface="Arial Black" pitchFamily="34" charset="0"/>
              </a:rPr>
              <a:t>психо-</a:t>
            </a:r>
            <a:endParaRPr lang="uk-UA" b="1" dirty="0" smtClean="0">
              <a:solidFill>
                <a:srgbClr val="000099"/>
              </a:solidFill>
              <a:latin typeface="Arial Black" pitchFamily="34" charset="0"/>
            </a:endParaRPr>
          </a:p>
          <a:p>
            <a:r>
              <a:rPr lang="uk-UA" b="1" dirty="0">
                <a:solidFill>
                  <a:srgbClr val="000099"/>
                </a:solidFill>
                <a:latin typeface="Arial Black" pitchFamily="34" charset="0"/>
              </a:rPr>
              <a:t> </a:t>
            </a:r>
            <a:r>
              <a:rPr lang="uk-UA" b="1" dirty="0" smtClean="0">
                <a:solidFill>
                  <a:srgbClr val="000099"/>
                </a:solidFill>
                <a:latin typeface="Arial Black" pitchFamily="34" charset="0"/>
              </a:rPr>
              <a:t>   емоційний стан людини</a:t>
            </a:r>
            <a:r>
              <a:rPr lang="uk-UA" b="1" dirty="0" smtClean="0">
                <a:solidFill>
                  <a:srgbClr val="000099"/>
                </a:solidFill>
                <a:latin typeface="Arial Black" pitchFamily="34" charset="0"/>
              </a:rPr>
              <a:t>    </a:t>
            </a:r>
          </a:p>
          <a:p>
            <a:endParaRPr lang="uk-UA" b="1" dirty="0" smtClean="0">
              <a:solidFill>
                <a:srgbClr val="000099"/>
              </a:solidFill>
              <a:latin typeface="Arial Black" pitchFamily="34" charset="0"/>
            </a:endParaRPr>
          </a:p>
          <a:p>
            <a:r>
              <a:rPr lang="uk-UA" b="1" dirty="0">
                <a:solidFill>
                  <a:srgbClr val="000099"/>
                </a:solidFill>
                <a:latin typeface="Arial Black" pitchFamily="34" charset="0"/>
              </a:rPr>
              <a:t> </a:t>
            </a:r>
            <a:r>
              <a:rPr lang="uk-UA" b="1" dirty="0" smtClean="0">
                <a:solidFill>
                  <a:srgbClr val="000099"/>
                </a:solidFill>
                <a:latin typeface="Arial Black" pitchFamily="34" charset="0"/>
              </a:rPr>
              <a:t>                </a:t>
            </a:r>
            <a:r>
              <a:rPr lang="uk-UA" b="1" dirty="0" smtClean="0">
                <a:solidFill>
                  <a:srgbClr val="C00000"/>
                </a:solidFill>
                <a:latin typeface="Arial Black" pitchFamily="34" charset="0"/>
              </a:rPr>
              <a:t>( </a:t>
            </a:r>
            <a:r>
              <a:rPr lang="uk-UA" b="1" dirty="0" smtClean="0">
                <a:solidFill>
                  <a:srgbClr val="C00000"/>
                </a:solidFill>
                <a:latin typeface="Arial Black" pitchFamily="34" charset="0"/>
              </a:rPr>
              <a:t>Користуйтеся </a:t>
            </a:r>
            <a:r>
              <a:rPr lang="uk-UA" b="1" dirty="0">
                <a:solidFill>
                  <a:srgbClr val="C00000"/>
                </a:solidFill>
                <a:latin typeface="Arial Black" pitchFamily="34" charset="0"/>
              </a:rPr>
              <a:t>додатковим матеріалом</a:t>
            </a:r>
            <a:r>
              <a:rPr lang="uk-UA" b="1" dirty="0" smtClean="0">
                <a:solidFill>
                  <a:srgbClr val="C00000"/>
                </a:solidFill>
                <a:latin typeface="Arial Black" pitchFamily="34" charset="0"/>
              </a:rPr>
              <a:t>)</a:t>
            </a:r>
          </a:p>
          <a:p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75497" y="268774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0033CC"/>
                </a:solidFill>
                <a:latin typeface="Arial Black" pitchFamily="34" charset="0"/>
              </a:rPr>
              <a:t>Наприклад</a:t>
            </a:r>
            <a:endParaRPr lang="ru-RU" dirty="0">
              <a:solidFill>
                <a:srgbClr val="0033CC"/>
              </a:solidFill>
              <a:latin typeface="Arial Black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629196" y="3118358"/>
            <a:ext cx="2313557" cy="407291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907704" y="3995678"/>
            <a:ext cx="137409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Асоціації</a:t>
            </a:r>
          </a:p>
          <a:p>
            <a:endParaRPr lang="uk-UA" dirty="0" smtClean="0"/>
          </a:p>
          <a:p>
            <a:endParaRPr lang="uk-UA" dirty="0"/>
          </a:p>
          <a:p>
            <a:r>
              <a:rPr lang="uk-UA" dirty="0" smtClean="0"/>
              <a:t>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Вогонь</a:t>
            </a:r>
          </a:p>
          <a:p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Енергія</a:t>
            </a:r>
          </a:p>
          <a:p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Боротьба</a:t>
            </a:r>
          </a:p>
          <a:p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Агресія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36096" y="3904355"/>
            <a:ext cx="305083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                 </a:t>
            </a:r>
            <a:r>
              <a:rPr lang="uk-UA" sz="1600" dirty="0" smtClean="0">
                <a:solidFill>
                  <a:srgbClr val="C00000"/>
                </a:solidFill>
                <a:latin typeface="Arial Black" pitchFamily="34" charset="0"/>
              </a:rPr>
              <a:t>Вплив </a:t>
            </a:r>
          </a:p>
          <a:p>
            <a:r>
              <a:rPr lang="uk-UA" sz="1600" dirty="0" smtClean="0">
                <a:solidFill>
                  <a:srgbClr val="C00000"/>
                </a:solidFill>
                <a:latin typeface="Arial Black" pitchFamily="34" charset="0"/>
              </a:rPr>
              <a:t>на психоемоційний стан</a:t>
            </a:r>
          </a:p>
          <a:p>
            <a:endParaRPr lang="uk-UA" sz="16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endParaRPr lang="uk-UA" sz="1600" dirty="0">
              <a:solidFill>
                <a:srgbClr val="C00000"/>
              </a:solidFill>
              <a:latin typeface="Arial Black" pitchFamily="34" charset="0"/>
            </a:endParaRPr>
          </a:p>
          <a:p>
            <a:endParaRPr lang="uk-UA" sz="1600" dirty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uk-UA" sz="1600" dirty="0" smtClean="0">
                <a:solidFill>
                  <a:srgbClr val="C00000"/>
                </a:solidFill>
                <a:latin typeface="Arial Black" pitchFamily="34" charset="0"/>
              </a:rPr>
              <a:t>        </a:t>
            </a:r>
            <a:r>
              <a:rPr lang="uk-UA" sz="1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Гарні почуття</a:t>
            </a:r>
          </a:p>
          <a:p>
            <a:endParaRPr lang="uk-UA" sz="16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          Активність </a:t>
            </a:r>
          </a:p>
          <a:p>
            <a:endParaRPr lang="uk-UA" sz="16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               Гнів</a:t>
            </a:r>
            <a:endParaRPr lang="ru-RU" sz="16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2483768" y="4425581"/>
            <a:ext cx="48849" cy="3110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flipH="1">
            <a:off x="6757931" y="4653130"/>
            <a:ext cx="45719" cy="2676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6790384">
            <a:off x="3971479" y="3759382"/>
            <a:ext cx="419866" cy="1457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3936868">
            <a:off x="5264762" y="3759763"/>
            <a:ext cx="419866" cy="1457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16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82" y="1815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956040"/>
            <a:ext cx="6763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solidFill>
                  <a:srgbClr val="C00000"/>
                </a:solidFill>
                <a:latin typeface="Arial Black" pitchFamily="34" charset="0"/>
              </a:rPr>
              <a:t>5</a:t>
            </a:r>
            <a:r>
              <a:rPr lang="uk-UA" sz="2000" b="1" dirty="0" smtClean="0">
                <a:solidFill>
                  <a:srgbClr val="C00000"/>
                </a:solidFill>
                <a:latin typeface="Arial Black" pitchFamily="34" charset="0"/>
              </a:rPr>
              <a:t>.     </a:t>
            </a:r>
            <a:r>
              <a:rPr lang="uk-UA" sz="2400" b="1" dirty="0">
                <a:solidFill>
                  <a:srgbClr val="000099"/>
                </a:solidFill>
                <a:latin typeface="Arial Black" pitchFamily="34" charset="0"/>
              </a:rPr>
              <a:t>Коротко  презентуйте свій </a:t>
            </a:r>
            <a:r>
              <a:rPr lang="uk-UA" sz="2400" b="1" dirty="0" smtClean="0">
                <a:solidFill>
                  <a:srgbClr val="000099"/>
                </a:solidFill>
                <a:latin typeface="Arial Black" pitchFamily="34" charset="0"/>
              </a:rPr>
              <a:t>колаж</a:t>
            </a:r>
            <a:endParaRPr lang="ru-RU" sz="2400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4" name="Пятно 1 3"/>
          <p:cNvSpPr/>
          <p:nvPr/>
        </p:nvSpPr>
        <p:spPr>
          <a:xfrm>
            <a:off x="3683065" y="1717696"/>
            <a:ext cx="5399961" cy="4678766"/>
          </a:xfrm>
          <a:prstGeom prst="irregularSeal1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857602" y="3035194"/>
            <a:ext cx="859237" cy="79208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300"/>
              </a:solidFill>
            </a:endParaRPr>
          </a:p>
        </p:txBody>
      </p:sp>
      <p:sp>
        <p:nvSpPr>
          <p:cNvPr id="8" name="Сердце 7"/>
          <p:cNvSpPr/>
          <p:nvPr/>
        </p:nvSpPr>
        <p:spPr>
          <a:xfrm>
            <a:off x="6782510" y="3156985"/>
            <a:ext cx="914400" cy="914400"/>
          </a:xfrm>
          <a:prstGeom prst="heart">
            <a:avLst/>
          </a:prstGeom>
          <a:solidFill>
            <a:schemeClr val="bg1">
              <a:lumMod val="6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лыбающееся лицо 9"/>
          <p:cNvSpPr/>
          <p:nvPr/>
        </p:nvSpPr>
        <p:spPr>
          <a:xfrm>
            <a:off x="5698976" y="3599879"/>
            <a:ext cx="914400" cy="914400"/>
          </a:xfrm>
          <a:prstGeom prst="smileyFace">
            <a:avLst>
              <a:gd name="adj" fmla="val -4653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нак запрета 10"/>
          <p:cNvSpPr/>
          <p:nvPr/>
        </p:nvSpPr>
        <p:spPr>
          <a:xfrm>
            <a:off x="6613376" y="4365104"/>
            <a:ext cx="914400" cy="914400"/>
          </a:xfrm>
          <a:prstGeom prst="noSmoking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ирог 11"/>
          <p:cNvSpPr/>
          <p:nvPr/>
        </p:nvSpPr>
        <p:spPr>
          <a:xfrm rot="2671559">
            <a:off x="6069862" y="2843801"/>
            <a:ext cx="626368" cy="626368"/>
          </a:xfrm>
          <a:prstGeom prst="pi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Диагональная полоса 12"/>
          <p:cNvSpPr/>
          <p:nvPr/>
        </p:nvSpPr>
        <p:spPr>
          <a:xfrm>
            <a:off x="4572000" y="4527606"/>
            <a:ext cx="914400" cy="914400"/>
          </a:xfrm>
          <a:prstGeom prst="diagStrip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Picture 2" descr="D:\фони\СОВ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47" y="2718127"/>
            <a:ext cx="2720264" cy="267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02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4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3688" y="461165"/>
            <a:ext cx="54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C00000"/>
                </a:solidFill>
                <a:latin typeface="Arial Black" pitchFamily="34" charset="0"/>
              </a:rPr>
              <a:t>І</a:t>
            </a:r>
            <a:r>
              <a:rPr lang="en-US" sz="3200" b="1" dirty="0">
                <a:solidFill>
                  <a:srgbClr val="C00000"/>
                </a:solidFill>
                <a:latin typeface="Arial Black" pitchFamily="34" charset="0"/>
              </a:rPr>
              <a:t>V </a:t>
            </a:r>
            <a:r>
              <a:rPr lang="uk-UA" sz="3200" b="1" dirty="0" smtClean="0">
                <a:solidFill>
                  <a:srgbClr val="C00000"/>
                </a:solidFill>
                <a:latin typeface="Arial Black" pitchFamily="34" charset="0"/>
              </a:rPr>
              <a:t>етап.  </a:t>
            </a:r>
            <a:r>
              <a:rPr lang="uk-UA" sz="3200" b="1" dirty="0" smtClean="0">
                <a:solidFill>
                  <a:srgbClr val="000099"/>
                </a:solidFill>
                <a:latin typeface="Arial Black" pitchFamily="34" charset="0"/>
              </a:rPr>
              <a:t>Чаша </a:t>
            </a:r>
            <a:r>
              <a:rPr lang="uk-UA" sz="3200" b="1" dirty="0">
                <a:solidFill>
                  <a:srgbClr val="000099"/>
                </a:solidFill>
                <a:latin typeface="Arial Black" pitchFamily="34" charset="0"/>
              </a:rPr>
              <a:t>життя</a:t>
            </a:r>
            <a:endParaRPr lang="ru-RU" sz="3200" dirty="0">
              <a:solidFill>
                <a:srgbClr val="000099"/>
              </a:solidFill>
              <a:latin typeface="Arial Black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561191534"/>
              </p:ext>
            </p:extLst>
          </p:nvPr>
        </p:nvGraphicFramePr>
        <p:xfrm>
          <a:off x="1755265" y="184482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6283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812360" y="6547313"/>
            <a:ext cx="1230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2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3888" y="476672"/>
            <a:ext cx="3286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>
                <a:solidFill>
                  <a:srgbClr val="C00000"/>
                </a:solidFill>
                <a:latin typeface="Arial Black" pitchFamily="34" charset="0"/>
              </a:rPr>
              <a:t>Р</a:t>
            </a:r>
            <a:r>
              <a:rPr lang="uk-UA" sz="4000" dirty="0" smtClean="0">
                <a:solidFill>
                  <a:srgbClr val="C00000"/>
                </a:solidFill>
                <a:latin typeface="Arial Black" pitchFamily="34" charset="0"/>
              </a:rPr>
              <a:t>ефлексія</a:t>
            </a:r>
            <a:endParaRPr lang="ru-RU" sz="4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1556792"/>
            <a:ext cx="74888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0099"/>
                </a:solidFill>
                <a:latin typeface="Arial Black" pitchFamily="34" charset="0"/>
              </a:rPr>
              <a:t>Прийом    </a:t>
            </a:r>
            <a:r>
              <a:rPr lang="uk-UA" b="1" dirty="0">
                <a:solidFill>
                  <a:srgbClr val="000099"/>
                </a:solidFill>
                <a:latin typeface="Arial Black" pitchFamily="34" charset="0"/>
              </a:rPr>
              <a:t>« Незакінчені речення»</a:t>
            </a:r>
            <a:endParaRPr lang="ru-RU" dirty="0">
              <a:solidFill>
                <a:srgbClr val="000099"/>
              </a:solidFill>
              <a:latin typeface="Arial Black" pitchFamily="34" charset="0"/>
            </a:endParaRPr>
          </a:p>
          <a:p>
            <a:r>
              <a:rPr lang="uk-UA" b="1" dirty="0"/>
              <a:t> </a:t>
            </a:r>
            <a:endParaRPr lang="ru-RU" dirty="0"/>
          </a:p>
          <a:p>
            <a:pPr lvl="0"/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Я </a:t>
            </a:r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дізнався…..</a:t>
            </a:r>
          </a:p>
          <a:p>
            <a:pPr lvl="0"/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  <a:p>
            <a:pPr lvl="0"/>
            <a:r>
              <a:rPr lang="uk-UA" dirty="0">
                <a:solidFill>
                  <a:srgbClr val="C00000"/>
                </a:solidFill>
                <a:latin typeface="Arial Black" pitchFamily="34" charset="0"/>
              </a:rPr>
              <a:t>Найцікавішим було</a:t>
            </a:r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….</a:t>
            </a:r>
          </a:p>
          <a:p>
            <a:pPr lvl="0"/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  <a:p>
            <a:pPr lvl="0"/>
            <a:r>
              <a:rPr lang="uk-UA" dirty="0">
                <a:solidFill>
                  <a:srgbClr val="C00000"/>
                </a:solidFill>
                <a:latin typeface="Arial Black" pitchFamily="34" charset="0"/>
              </a:rPr>
              <a:t>Найважливішим видалося</a:t>
            </a:r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...</a:t>
            </a:r>
          </a:p>
          <a:p>
            <a:pPr lvl="0"/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Найбільше </a:t>
            </a:r>
            <a:r>
              <a:rPr lang="uk-UA" dirty="0" err="1">
                <a:solidFill>
                  <a:srgbClr val="C00000"/>
                </a:solidFill>
                <a:latin typeface="Arial Black" pitchFamily="34" charset="0"/>
              </a:rPr>
              <a:t>запам</a:t>
            </a:r>
            <a:r>
              <a:rPr lang="en-US" dirty="0">
                <a:solidFill>
                  <a:srgbClr val="C00000"/>
                </a:solidFill>
                <a:latin typeface="Arial Black" pitchFamily="34" charset="0"/>
              </a:rPr>
              <a:t>’</a:t>
            </a:r>
            <a:r>
              <a:rPr lang="uk-UA" dirty="0" err="1">
                <a:solidFill>
                  <a:srgbClr val="C00000"/>
                </a:solidFill>
                <a:latin typeface="Arial Black" pitchFamily="34" charset="0"/>
              </a:rPr>
              <a:t>яталося</a:t>
            </a:r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….</a:t>
            </a:r>
          </a:p>
          <a:p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uk-UA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Життєвий </a:t>
            </a:r>
            <a:r>
              <a:rPr lang="uk-UA" dirty="0">
                <a:solidFill>
                  <a:srgbClr val="C00000"/>
                </a:solidFill>
                <a:latin typeface="Arial Black" pitchFamily="34" charset="0"/>
              </a:rPr>
              <a:t>шлях людини в мене асоціюється із ……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5122" name="Picture 2" descr="C:\Users\Пользователь\Downloads\group_session_800_cl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677176"/>
            <a:ext cx="3737531" cy="233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23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C:\Users\Пользователь\Desktop\SAM_200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3608" y="1538113"/>
            <a:ext cx="3809751" cy="2646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Волна 18"/>
          <p:cNvSpPr/>
          <p:nvPr/>
        </p:nvSpPr>
        <p:spPr>
          <a:xfrm>
            <a:off x="2622513" y="4202939"/>
            <a:ext cx="1083987" cy="545532"/>
          </a:xfrm>
          <a:prstGeom prst="wave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клас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30102" y="358670"/>
            <a:ext cx="9505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rgbClr val="C00000"/>
                </a:solidFill>
                <a:latin typeface="Arial Black" pitchFamily="34" charset="0"/>
              </a:rPr>
              <a:t>Аосціативний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  <a:latin typeface="Arial Black" pitchFamily="34" charset="0"/>
              </a:rPr>
              <a:t>колаж</a:t>
            </a:r>
            <a:endParaRPr lang="ru-RU" sz="20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uk-UA" sz="2000" dirty="0">
                <a:solidFill>
                  <a:srgbClr val="C00000"/>
                </a:solidFill>
                <a:latin typeface="Arial Black" pitchFamily="34" charset="0"/>
              </a:rPr>
              <a:t>н</a:t>
            </a:r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а уроках української літератури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12279" y="4882477"/>
            <a:ext cx="367240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16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М.Стельмах</a:t>
            </a:r>
            <a:r>
              <a:rPr lang="uk-UA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Повість“Гуси-лебеді</a:t>
            </a:r>
            <a:r>
              <a:rPr lang="ru-RU" sz="1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летять</a:t>
            </a:r>
            <a:r>
              <a:rPr lang="ru-RU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”. </a:t>
            </a:r>
            <a:r>
              <a:rPr lang="ru-RU" sz="16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Єдність</a:t>
            </a:r>
            <a:r>
              <a:rPr lang="ru-RU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світу</a:t>
            </a:r>
            <a:r>
              <a:rPr lang="ru-RU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природи</a:t>
            </a:r>
            <a:r>
              <a:rPr lang="ru-RU" sz="1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і </a:t>
            </a:r>
            <a:r>
              <a:rPr lang="ru-RU" sz="16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світу</a:t>
            </a:r>
            <a:r>
              <a:rPr lang="ru-RU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дитячої</a:t>
            </a:r>
            <a:r>
              <a:rPr lang="ru-RU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душі</a:t>
            </a:r>
            <a:r>
              <a:rPr lang="ru-RU" sz="1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1600" b="1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Прийом</a:t>
            </a:r>
            <a:r>
              <a:rPr lang="ru-RU" sz="16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« </a:t>
            </a:r>
            <a:r>
              <a:rPr lang="ru-RU" sz="16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16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соціативний</a:t>
            </a:r>
            <a:r>
              <a:rPr lang="ru-RU" sz="16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колаж</a:t>
            </a:r>
            <a:r>
              <a:rPr lang="ru-RU" sz="16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 </a:t>
            </a:r>
            <a:endParaRPr lang="ru-RU" sz="16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53101" y="6564504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Описание: G:\асоцыацыъ\SAM_22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779" y="1628800"/>
            <a:ext cx="3825640" cy="254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Волна 10"/>
          <p:cNvSpPr/>
          <p:nvPr/>
        </p:nvSpPr>
        <p:spPr>
          <a:xfrm>
            <a:off x="6790415" y="4202939"/>
            <a:ext cx="1083987" cy="545532"/>
          </a:xfrm>
          <a:prstGeom prst="wave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клас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6056" y="4928863"/>
            <a:ext cx="42772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« </a:t>
            </a:r>
            <a:r>
              <a:rPr lang="uk-UA" sz="16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Кольористика</a:t>
            </a:r>
            <a:r>
              <a:rPr lang="uk-UA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образів – символів </a:t>
            </a:r>
            <a:r>
              <a:rPr lang="uk-UA" sz="1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у </a:t>
            </a:r>
            <a:r>
              <a:rPr lang="uk-UA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творчості Кобзаря та її вплив   на психоемоційний стан людини</a:t>
            </a:r>
            <a:r>
              <a:rPr lang="uk-UA" sz="1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endParaRPr lang="uk-UA" sz="1600" b="1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Прийом « </a:t>
            </a:r>
            <a:r>
              <a:rPr lang="uk-UA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uk-UA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соціативний колаж»</a:t>
            </a:r>
            <a:endParaRPr lang="ru-RU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63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27407" y="476672"/>
            <a:ext cx="6489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Тема досвіду</a:t>
            </a:r>
            <a:endParaRPr lang="ru-RU" sz="5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1700808"/>
            <a:ext cx="95050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solidFill>
                  <a:srgbClr val="000099"/>
                </a:solidFill>
                <a:latin typeface="Arial Black" pitchFamily="34" charset="0"/>
              </a:rPr>
              <a:t>Розвиток </a:t>
            </a:r>
          </a:p>
          <a:p>
            <a:pPr algn="ctr"/>
            <a:r>
              <a:rPr lang="uk-UA" sz="3200" dirty="0">
                <a:solidFill>
                  <a:srgbClr val="000099"/>
                </a:solidFill>
                <a:latin typeface="Arial Black" pitchFamily="34" charset="0"/>
              </a:rPr>
              <a:t>асоціативного мислення</a:t>
            </a:r>
          </a:p>
          <a:p>
            <a:pPr algn="ctr"/>
            <a:r>
              <a:rPr lang="uk-UA" sz="3200" dirty="0">
                <a:solidFill>
                  <a:srgbClr val="000099"/>
                </a:solidFill>
                <a:latin typeface="Arial Black" pitchFamily="34" charset="0"/>
              </a:rPr>
              <a:t> як один із </a:t>
            </a:r>
            <a:r>
              <a:rPr lang="uk-UA" sz="3200" dirty="0" smtClean="0">
                <a:solidFill>
                  <a:srgbClr val="000099"/>
                </a:solidFill>
                <a:latin typeface="Arial Black" pitchFamily="34" charset="0"/>
              </a:rPr>
              <a:t>засобів формування </a:t>
            </a:r>
            <a:endParaRPr lang="uk-UA" sz="3200" dirty="0">
              <a:solidFill>
                <a:srgbClr val="000099"/>
              </a:solidFill>
              <a:latin typeface="Arial Black" pitchFamily="34" charset="0"/>
            </a:endParaRPr>
          </a:p>
          <a:p>
            <a:pPr algn="ctr"/>
            <a:r>
              <a:rPr lang="uk-UA" sz="3200" dirty="0">
                <a:solidFill>
                  <a:srgbClr val="000099"/>
                </a:solidFill>
                <a:latin typeface="Arial Black" pitchFamily="34" charset="0"/>
              </a:rPr>
              <a:t>творчої </a:t>
            </a:r>
            <a:r>
              <a:rPr lang="uk-UA" sz="3200" dirty="0" smtClean="0">
                <a:solidFill>
                  <a:srgbClr val="000099"/>
                </a:solidFill>
                <a:latin typeface="Arial Black" pitchFamily="34" charset="0"/>
              </a:rPr>
              <a:t>особистості</a:t>
            </a:r>
          </a:p>
          <a:p>
            <a:pPr algn="ctr"/>
            <a:r>
              <a:rPr lang="uk-UA" sz="3200" dirty="0">
                <a:solidFill>
                  <a:srgbClr val="000099"/>
                </a:solidFill>
                <a:latin typeface="Arial Black" pitchFamily="34" charset="0"/>
              </a:rPr>
              <a:t>н</a:t>
            </a:r>
            <a:r>
              <a:rPr lang="uk-UA" sz="3200" dirty="0" smtClean="0">
                <a:solidFill>
                  <a:srgbClr val="000099"/>
                </a:solidFill>
                <a:latin typeface="Arial Black" pitchFamily="34" charset="0"/>
              </a:rPr>
              <a:t>а уроках української літератури</a:t>
            </a:r>
            <a:endParaRPr lang="ru-RU" sz="3200" dirty="0">
              <a:solidFill>
                <a:srgbClr val="000099"/>
              </a:solidFill>
              <a:latin typeface="Arial Black" pitchFamily="34" charset="0"/>
            </a:endParaRPr>
          </a:p>
          <a:p>
            <a:pPr algn="ctr"/>
            <a:r>
              <a:rPr lang="ru-RU" sz="3200" dirty="0">
                <a:solidFill>
                  <a:srgbClr val="000099"/>
                </a:solidFill>
                <a:latin typeface="Arial Black" pitchFamily="34" charset="0"/>
              </a:rPr>
              <a:t> </a:t>
            </a:r>
          </a:p>
        </p:txBody>
      </p:sp>
      <p:pic>
        <p:nvPicPr>
          <p:cNvPr id="2050" name="Picture 2" descr="D:\фони\КРИГА І ПЕРО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7" t="5548" r="14773" b="11004"/>
          <a:stretch/>
        </p:blipFill>
        <p:spPr bwMode="auto">
          <a:xfrm>
            <a:off x="4139952" y="4652478"/>
            <a:ext cx="2036190" cy="18437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953101" y="6564504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07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4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Диаграмма 8">
            <a:hlinkClick r:id="rId4" action="ppaction://hlinkpres?slideindex=1&amp;slidetitle="/>
          </p:cNvPr>
          <p:cNvGraphicFramePr/>
          <p:nvPr>
            <p:extLst>
              <p:ext uri="{D42A27DB-BD31-4B8C-83A1-F6EECF244321}">
                <p14:modId xmlns:p14="http://schemas.microsoft.com/office/powerpoint/2010/main" val="2989996987"/>
              </p:ext>
            </p:extLst>
          </p:nvPr>
        </p:nvGraphicFramePr>
        <p:xfrm>
          <a:off x="971600" y="959903"/>
          <a:ext cx="824440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35696" y="5796"/>
            <a:ext cx="50545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C00000"/>
                </a:solidFill>
                <a:latin typeface="Arial Black" pitchFamily="34" charset="0"/>
              </a:rPr>
              <a:t>          Результати</a:t>
            </a:r>
          </a:p>
          <a:p>
            <a:r>
              <a:rPr lang="uk-UA" sz="2800" dirty="0" smtClean="0">
                <a:solidFill>
                  <a:srgbClr val="C00000"/>
                </a:solidFill>
                <a:latin typeface="Arial Black" pitchFamily="34" charset="0"/>
              </a:rPr>
              <a:t> педагогічної діяльності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12360" y="6547313"/>
            <a:ext cx="1230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2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05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1700806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dirty="0" smtClean="0">
                <a:solidFill>
                  <a:srgbClr val="A50021"/>
                </a:solidFill>
                <a:latin typeface="Arial Black" pitchFamily="34" charset="0"/>
              </a:rPr>
              <a:t>  </a:t>
            </a:r>
            <a:r>
              <a:rPr lang="uk-UA" sz="7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Дякую за увагу!</a:t>
            </a:r>
            <a:endParaRPr lang="ru-RU" sz="7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10" descr="1290525490_knigi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789040"/>
            <a:ext cx="2592288" cy="250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91325" y="260648"/>
            <a:ext cx="256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995936" y="692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890769" y="6534569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88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3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43808" y="476672"/>
            <a:ext cx="39469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Мета досвіду</a:t>
            </a:r>
          </a:p>
          <a:p>
            <a:pPr algn="just"/>
            <a:r>
              <a:rPr lang="uk-UA" sz="400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</a:t>
            </a:r>
            <a:endParaRPr lang="ru-RU" sz="4000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71600" y="1449285"/>
            <a:ext cx="86958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000099"/>
                </a:solidFill>
                <a:latin typeface="Arial Black" pitchFamily="34" charset="0"/>
                <a:cs typeface="Arial" pitchFamily="34" charset="0"/>
              </a:rPr>
              <a:t>      Вивчення </a:t>
            </a:r>
            <a:r>
              <a:rPr lang="uk-UA" sz="2400" b="1" dirty="0">
                <a:solidFill>
                  <a:srgbClr val="000099"/>
                </a:solidFill>
                <a:latin typeface="Arial Black" pitchFamily="34" charset="0"/>
                <a:cs typeface="Arial" pitchFamily="34" charset="0"/>
              </a:rPr>
              <a:t>ефективності впровадження технологій  розвитку асоціативного мислення на уроках української літератури в процесі формування творчої  особистості</a:t>
            </a:r>
            <a:endParaRPr lang="ru-RU" sz="2400" b="1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25272" y="3447235"/>
            <a:ext cx="29274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rgbClr val="C00000"/>
                </a:solidFill>
                <a:latin typeface="Arial Black" pitchFamily="34" charset="0"/>
              </a:rPr>
              <a:t>Завдання</a:t>
            </a:r>
            <a:endParaRPr lang="ru-RU" sz="4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26493" y="4640942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000" b="1" dirty="0" smtClean="0">
                <a:solidFill>
                  <a:srgbClr val="000099"/>
                </a:solidFill>
                <a:latin typeface="Arial Black" pitchFamily="34" charset="0"/>
                <a:cs typeface="Arial" pitchFamily="34" charset="0"/>
              </a:rPr>
              <a:t>           </a:t>
            </a:r>
            <a:r>
              <a:rPr lang="uk-UA" sz="2400" b="1" dirty="0" smtClean="0">
                <a:solidFill>
                  <a:srgbClr val="000099"/>
                </a:solidFill>
                <a:latin typeface="Arial Black" pitchFamily="34" charset="0"/>
                <a:cs typeface="Arial" pitchFamily="34" charset="0"/>
              </a:rPr>
              <a:t>Розвивати </a:t>
            </a:r>
            <a:r>
              <a:rPr lang="uk-UA" sz="2400" b="1" dirty="0">
                <a:solidFill>
                  <a:srgbClr val="000099"/>
                </a:solidFill>
                <a:latin typeface="Arial Black" pitchFamily="34" charset="0"/>
                <a:cs typeface="Arial" pitchFamily="34" charset="0"/>
              </a:rPr>
              <a:t>творчі й комунікативні здібності, чуттєве, </a:t>
            </a:r>
            <a:r>
              <a:rPr lang="uk-UA" sz="2400" b="1" dirty="0" smtClean="0">
                <a:solidFill>
                  <a:srgbClr val="000099"/>
                </a:solidFill>
                <a:latin typeface="Arial Black" pitchFamily="34" charset="0"/>
                <a:cs typeface="Arial" pitchFamily="34" charset="0"/>
              </a:rPr>
              <a:t>асоціативно </a:t>
            </a:r>
            <a:r>
              <a:rPr lang="uk-UA" sz="2400" b="1" dirty="0">
                <a:solidFill>
                  <a:srgbClr val="000099"/>
                </a:solidFill>
                <a:latin typeface="Arial Black" pitchFamily="34" charset="0"/>
                <a:cs typeface="Arial" pitchFamily="34" charset="0"/>
              </a:rPr>
              <a:t>- образне та критичне мислення </a:t>
            </a:r>
            <a:r>
              <a:rPr lang="uk-UA" sz="2400" b="1" dirty="0" smtClean="0">
                <a:solidFill>
                  <a:srgbClr val="000099"/>
                </a:solidFill>
                <a:latin typeface="Arial Black" pitchFamily="34" charset="0"/>
                <a:cs typeface="Arial" pitchFamily="34" charset="0"/>
              </a:rPr>
              <a:t>учня</a:t>
            </a:r>
            <a:endParaRPr lang="ru-RU" sz="2400" b="1" dirty="0">
              <a:solidFill>
                <a:srgbClr val="000099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53101" y="6564504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66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595456278"/>
              </p:ext>
            </p:extLst>
          </p:nvPr>
        </p:nvGraphicFramePr>
        <p:xfrm>
          <a:off x="827584" y="836712"/>
          <a:ext cx="7488832" cy="5940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072949" y="36858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2948388" y="5013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843808" y="4869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 rot="19836126">
            <a:off x="1976378" y="4143795"/>
            <a:ext cx="1205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>
                <a:solidFill>
                  <a:srgbClr val="000099"/>
                </a:solidFill>
                <a:latin typeface="Arial Black" pitchFamily="34" charset="0"/>
              </a:rPr>
              <a:t>забезпечує</a:t>
            </a:r>
            <a:endParaRPr lang="ru-RU" sz="1200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69540" y="40457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 rot="18241199">
            <a:off x="3026532" y="2942939"/>
            <a:ext cx="1281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 smtClean="0">
                <a:solidFill>
                  <a:srgbClr val="000099"/>
                </a:solidFill>
                <a:latin typeface="Arial Black" pitchFamily="34" charset="0"/>
              </a:rPr>
              <a:t>розвиває</a:t>
            </a:r>
            <a:endParaRPr lang="ru-RU" sz="1200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23" name="Стрелка вниз 22"/>
          <p:cNvSpPr/>
          <p:nvPr/>
        </p:nvSpPr>
        <p:spPr>
          <a:xfrm rot="14312216">
            <a:off x="2886421" y="4660900"/>
            <a:ext cx="275701" cy="650913"/>
          </a:xfrm>
          <a:prstGeom prst="downArrow">
            <a:avLst/>
          </a:prstGeom>
          <a:solidFill>
            <a:srgbClr val="C0000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 rot="12326011">
            <a:off x="4463184" y="3255521"/>
            <a:ext cx="180686" cy="453556"/>
          </a:xfrm>
          <a:prstGeom prst="downArrow">
            <a:avLst/>
          </a:prstGeom>
          <a:solidFill>
            <a:srgbClr val="C0000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знак завершения 18"/>
          <p:cNvSpPr/>
          <p:nvPr/>
        </p:nvSpPr>
        <p:spPr>
          <a:xfrm>
            <a:off x="2189251" y="188640"/>
            <a:ext cx="4896544" cy="792088"/>
          </a:xfrm>
          <a:prstGeom prst="flowChartTerminator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rgbClr val="000099"/>
                </a:solidFill>
                <a:latin typeface="Arial Black" pitchFamily="34" charset="0"/>
              </a:rPr>
              <a:t>Творча особистість</a:t>
            </a:r>
            <a:endParaRPr lang="ru-RU" sz="2800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53101" y="6564504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69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22928" y="116632"/>
            <a:ext cx="609814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                       </a:t>
            </a:r>
            <a:r>
              <a:rPr lang="ru-RU" sz="3200" dirty="0" err="1" smtClean="0">
                <a:solidFill>
                  <a:srgbClr val="C00000"/>
                </a:solidFill>
                <a:latin typeface="Arial Black" pitchFamily="34" charset="0"/>
              </a:rPr>
              <a:t>Завдання</a:t>
            </a:r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</a:p>
          <a:p>
            <a:r>
              <a:rPr lang="ru-RU" sz="3200" dirty="0" err="1" smtClean="0">
                <a:solidFill>
                  <a:srgbClr val="C00000"/>
                </a:solidFill>
                <a:latin typeface="Arial Black" pitchFamily="34" charset="0"/>
              </a:rPr>
              <a:t>асоціативного</a:t>
            </a:r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>  </a:t>
            </a:r>
            <a:r>
              <a:rPr lang="ru-RU" sz="3200" dirty="0" err="1" smtClean="0">
                <a:solidFill>
                  <a:srgbClr val="C00000"/>
                </a:solidFill>
                <a:latin typeface="Arial Black" pitchFamily="34" charset="0"/>
              </a:rPr>
              <a:t>мислення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255042532"/>
              </p:ext>
            </p:extLst>
          </p:nvPr>
        </p:nvGraphicFramePr>
        <p:xfrm>
          <a:off x="827584" y="404664"/>
          <a:ext cx="8136904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43608" y="5373216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  <a:latin typeface="Arial Black" pitchFamily="34" charset="0"/>
              </a:rPr>
              <a:t>           </a:t>
            </a:r>
            <a:r>
              <a:rPr lang="uk-UA" sz="20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Асоціація </a:t>
            </a:r>
            <a:r>
              <a:rPr lang="uk-UA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uk-UA" dirty="0" err="1" smtClean="0">
                <a:solidFill>
                  <a:srgbClr val="0033CC"/>
                </a:solidFill>
                <a:latin typeface="Arial Black" pitchFamily="34" charset="0"/>
                <a:cs typeface="Arial" pitchFamily="34" charset="0"/>
              </a:rPr>
              <a:t>це</a:t>
            </a:r>
            <a:r>
              <a:rPr lang="uk-UA" dirty="0" smtClean="0">
                <a:solidFill>
                  <a:srgbClr val="0033CC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uk-UA" dirty="0">
                <a:solidFill>
                  <a:srgbClr val="0033CC"/>
                </a:solidFill>
                <a:latin typeface="Arial Black" pitchFamily="34" charset="0"/>
                <a:cs typeface="Arial" pitchFamily="34" charset="0"/>
              </a:rPr>
              <a:t>крок до розкриття розуміння учнями  змісту твору чи </a:t>
            </a:r>
            <a:r>
              <a:rPr lang="uk-UA" dirty="0" smtClean="0">
                <a:solidFill>
                  <a:srgbClr val="0033CC"/>
                </a:solidFill>
                <a:latin typeface="Arial Black" pitchFamily="34" charset="0"/>
                <a:cs typeface="Arial" pitchFamily="34" charset="0"/>
              </a:rPr>
              <a:t>образу, </a:t>
            </a:r>
            <a:r>
              <a:rPr lang="uk-UA" dirty="0">
                <a:solidFill>
                  <a:srgbClr val="0033CC"/>
                </a:solidFill>
                <a:latin typeface="Arial Black" pitchFamily="34" charset="0"/>
                <a:cs typeface="Arial" pitchFamily="34" charset="0"/>
              </a:rPr>
              <a:t>це спосіб влучної оцінки того чи іншого явища, засіб передачі почуття, враження </a:t>
            </a:r>
            <a:endParaRPr lang="ru-RU" dirty="0">
              <a:solidFill>
                <a:srgbClr val="0033CC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3101" y="6564504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89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175"/>
          <p:cNvSpPr>
            <a:spLocks noGrp="1"/>
          </p:cNvSpPr>
          <p:nvPr/>
        </p:nvSpPr>
        <p:spPr bwMode="auto">
          <a:xfrm>
            <a:off x="3037346" y="2233018"/>
            <a:ext cx="3419475" cy="1728788"/>
          </a:xfrm>
          <a:prstGeom prst="ellipse">
            <a:avLst/>
          </a:prstGeom>
          <a:noFill/>
          <a:ln>
            <a:noFill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18" charset="2"/>
              <a:buNone/>
              <a:defRPr sz="32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080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0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SzPct val="25000"/>
              <a:defRPr/>
            </a:pPr>
            <a:endParaRPr lang="ru-RU" sz="2800" b="1" i="1" dirty="0" smtClean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98207" y="3509772"/>
            <a:ext cx="284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84770042"/>
              </p:ext>
            </p:extLst>
          </p:nvPr>
        </p:nvGraphicFramePr>
        <p:xfrm>
          <a:off x="503548" y="939949"/>
          <a:ext cx="8136904" cy="5283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021462" y="-16558"/>
            <a:ext cx="5101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solidFill>
                  <a:srgbClr val="C00000"/>
                </a:solidFill>
                <a:latin typeface="Arial Black" pitchFamily="34" charset="0"/>
              </a:rPr>
              <a:t>Реалізація досвіду</a:t>
            </a:r>
            <a:endParaRPr lang="ru-RU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75996" y="6541999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3555938"/>
            <a:ext cx="6383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dirty="0" smtClean="0">
                <a:solidFill>
                  <a:srgbClr val="000099"/>
                </a:solidFill>
                <a:latin typeface="Arial Black" pitchFamily="34" charset="0"/>
              </a:rPr>
              <a:t>  </a:t>
            </a:r>
            <a:r>
              <a:rPr lang="uk-UA" sz="2400" dirty="0" smtClean="0">
                <a:solidFill>
                  <a:srgbClr val="000099"/>
                </a:solidFill>
                <a:latin typeface="Arial Black" pitchFamily="34" charset="0"/>
              </a:rPr>
              <a:t>Асоціативні</a:t>
            </a:r>
          </a:p>
          <a:p>
            <a:pPr lvl="0"/>
            <a:r>
              <a:rPr lang="uk-UA" sz="2400" dirty="0" smtClean="0">
                <a:solidFill>
                  <a:srgbClr val="000099"/>
                </a:solidFill>
                <a:latin typeface="Arial Black" pitchFamily="34" charset="0"/>
              </a:rPr>
              <a:t>   диктанти</a:t>
            </a:r>
            <a:endParaRPr lang="ru-RU" sz="2400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9314" y="5142295"/>
            <a:ext cx="7297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uk-UA" sz="2000" dirty="0">
                <a:solidFill>
                  <a:schemeClr val="bg1"/>
                </a:solidFill>
                <a:latin typeface="Arial Black" pitchFamily="34" charset="0"/>
              </a:rPr>
              <a:t>Асоціативні ряди , ланцюжки, </a:t>
            </a:r>
            <a:r>
              <a:rPr lang="uk-UA" sz="2000" dirty="0" smtClean="0">
                <a:solidFill>
                  <a:schemeClr val="bg1"/>
                </a:solidFill>
                <a:latin typeface="Arial Black" pitchFamily="34" charset="0"/>
              </a:rPr>
              <a:t> кущі </a:t>
            </a:r>
            <a:r>
              <a:rPr lang="uk-UA" sz="2000" dirty="0">
                <a:solidFill>
                  <a:schemeClr val="bg1"/>
                </a:solidFill>
                <a:latin typeface="Arial Black" pitchFamily="34" charset="0"/>
              </a:rPr>
              <a:t>, </a:t>
            </a:r>
            <a:r>
              <a:rPr lang="uk-UA" sz="2000" dirty="0" err="1">
                <a:solidFill>
                  <a:schemeClr val="bg1"/>
                </a:solidFill>
                <a:latin typeface="Arial Black" pitchFamily="34" charset="0"/>
              </a:rPr>
              <a:t>гронування</a:t>
            </a:r>
            <a:endParaRPr lang="ru-RU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0491" y="561651"/>
            <a:ext cx="4249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 smtClean="0">
                <a:solidFill>
                  <a:srgbClr val="000099"/>
                </a:solidFill>
                <a:latin typeface="Arial Black" pitchFamily="34" charset="0"/>
              </a:rPr>
              <a:t>Завдання асоціативного характеру</a:t>
            </a:r>
            <a:endParaRPr lang="ru-RU" sz="1600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6176" y="3518916"/>
            <a:ext cx="24625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uk-UA" sz="2000" dirty="0" smtClean="0">
                <a:solidFill>
                  <a:srgbClr val="000099"/>
                </a:solidFill>
                <a:latin typeface="Arial Black" pitchFamily="34" charset="0"/>
              </a:rPr>
              <a:t>  Творчі </a:t>
            </a:r>
            <a:r>
              <a:rPr lang="uk-UA" sz="2000" dirty="0">
                <a:solidFill>
                  <a:srgbClr val="000099"/>
                </a:solidFill>
                <a:latin typeface="Arial Black" pitchFamily="34" charset="0"/>
              </a:rPr>
              <a:t>роботи </a:t>
            </a:r>
          </a:p>
          <a:p>
            <a:pPr lvl="0"/>
            <a:r>
              <a:rPr lang="uk-UA" sz="2000" dirty="0">
                <a:solidFill>
                  <a:srgbClr val="000099"/>
                </a:solidFill>
                <a:latin typeface="Arial Black" pitchFamily="34" charset="0"/>
              </a:rPr>
              <a:t> асоціативного </a:t>
            </a:r>
          </a:p>
          <a:p>
            <a:pPr lvl="0"/>
            <a:r>
              <a:rPr lang="uk-UA" sz="2000" dirty="0">
                <a:solidFill>
                  <a:srgbClr val="000099"/>
                </a:solidFill>
                <a:latin typeface="Arial Black" pitchFamily="34" charset="0"/>
              </a:rPr>
              <a:t>    </a:t>
            </a:r>
            <a:r>
              <a:rPr lang="uk-UA" sz="2000" dirty="0" smtClean="0">
                <a:solidFill>
                  <a:srgbClr val="000099"/>
                </a:solidFill>
                <a:latin typeface="Arial Black" pitchFamily="34" charset="0"/>
              </a:rPr>
              <a:t>характеру</a:t>
            </a:r>
            <a:endParaRPr lang="ru-RU" sz="2000" dirty="0">
              <a:solidFill>
                <a:srgbClr val="000099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59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9872" y="18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691680" y="188640"/>
            <a:ext cx="5804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Arial Black" pitchFamily="34" charset="0"/>
              </a:rPr>
              <a:t>           </a:t>
            </a:r>
            <a:r>
              <a:rPr lang="uk-UA" sz="2400" dirty="0" smtClean="0">
                <a:solidFill>
                  <a:srgbClr val="C00000"/>
                </a:solidFill>
                <a:latin typeface="Arial Black" pitchFamily="34" charset="0"/>
              </a:rPr>
              <a:t>Кольорові асоціації  - </a:t>
            </a:r>
          </a:p>
          <a:p>
            <a:r>
              <a:rPr lang="uk-UA" sz="2400" dirty="0" smtClean="0">
                <a:solidFill>
                  <a:srgbClr val="C00000"/>
                </a:solidFill>
                <a:latin typeface="Arial Black" pitchFamily="34" charset="0"/>
              </a:rPr>
              <a:t>закодована мова людської душі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294351272"/>
              </p:ext>
            </p:extLst>
          </p:nvPr>
        </p:nvGraphicFramePr>
        <p:xfrm>
          <a:off x="971600" y="1484784"/>
          <a:ext cx="7632848" cy="4784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953101" y="6564504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9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9872" y="18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953101" y="6564504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0494" y="1868362"/>
            <a:ext cx="75775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solidFill>
                  <a:srgbClr val="0033CC"/>
                </a:solidFill>
                <a:latin typeface="Arial Black" pitchFamily="34" charset="0"/>
              </a:rPr>
              <a:t>Асоціативний</a:t>
            </a:r>
            <a:r>
              <a:rPr lang="ru-RU" sz="2000" dirty="0" smtClean="0">
                <a:solidFill>
                  <a:srgbClr val="0033CC"/>
                </a:solidFill>
                <a:latin typeface="Arial Black" pitchFamily="34" charset="0"/>
              </a:rPr>
              <a:t> </a:t>
            </a:r>
            <a:r>
              <a:rPr lang="ru-RU" sz="2000" dirty="0" err="1" smtClean="0">
                <a:solidFill>
                  <a:srgbClr val="0033CC"/>
                </a:solidFill>
                <a:latin typeface="Arial Black" pitchFamily="34" charset="0"/>
              </a:rPr>
              <a:t>колаж</a:t>
            </a:r>
            <a:r>
              <a:rPr lang="ru-RU" sz="2000" dirty="0" smtClean="0">
                <a:solidFill>
                  <a:srgbClr val="0033CC"/>
                </a:solidFill>
                <a:latin typeface="Arial Black" pitchFamily="34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–</a:t>
            </a:r>
            <a:r>
              <a:rPr lang="ru-RU" dirty="0" err="1" smtClean="0">
                <a:solidFill>
                  <a:srgbClr val="C00000"/>
                </a:solidFill>
                <a:latin typeface="Arial Black" pitchFamily="34" charset="0"/>
              </a:rPr>
              <a:t>творча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 робота </a:t>
            </a:r>
            <a:r>
              <a:rPr lang="ru-RU" dirty="0" err="1">
                <a:solidFill>
                  <a:srgbClr val="C00000"/>
                </a:solidFill>
                <a:latin typeface="Arial Black" pitchFamily="34" charset="0"/>
              </a:rPr>
              <a:t>із</a:t>
            </a:r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Arial Black" pitchFamily="34" charset="0"/>
              </a:rPr>
              <a:t>залученням</a:t>
            </a:r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Arial Black" pitchFamily="34" charset="0"/>
              </a:rPr>
              <a:t>асоціативних</a:t>
            </a:r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  </a:t>
            </a:r>
            <a:r>
              <a:rPr lang="ru-RU" dirty="0" err="1" smtClean="0">
                <a:solidFill>
                  <a:srgbClr val="C00000"/>
                </a:solidFill>
                <a:latin typeface="Arial Black" pitchFamily="34" charset="0"/>
              </a:rPr>
              <a:t>малюнків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на </a:t>
            </a:r>
            <a:r>
              <a:rPr lang="ru-RU" dirty="0" err="1">
                <a:solidFill>
                  <a:srgbClr val="C00000"/>
                </a:solidFill>
                <a:latin typeface="Arial Black" pitchFamily="34" charset="0"/>
              </a:rPr>
              <a:t>визначену</a:t>
            </a:r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Arial Black" pitchFamily="34" charset="0"/>
              </a:rPr>
              <a:t>вчителем</a:t>
            </a:r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 тему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5048" y="188640"/>
            <a:ext cx="732577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uk-UA" sz="3200" b="1" i="1" dirty="0">
                <a:solidFill>
                  <a:srgbClr val="0033CC"/>
                </a:solidFill>
                <a:latin typeface="Arial Black" pitchFamily="34" charset="0"/>
              </a:rPr>
              <a:t>Колаж </a:t>
            </a:r>
            <a:r>
              <a:rPr lang="uk-UA" b="1" i="1" dirty="0">
                <a:solidFill>
                  <a:srgbClr val="0033CC"/>
                </a:solidFill>
                <a:latin typeface="Arial Black" pitchFamily="34" charset="0"/>
              </a:rPr>
              <a:t>- </a:t>
            </a:r>
            <a:r>
              <a:rPr lang="ru-RU" b="1" i="1" dirty="0" err="1">
                <a:solidFill>
                  <a:srgbClr val="C00000"/>
                </a:solidFill>
                <a:latin typeface="Arial Black" pitchFamily="34" charset="0"/>
              </a:rPr>
              <a:t>мистецький</a:t>
            </a:r>
            <a:r>
              <a:rPr lang="ru-RU" b="1" i="1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Arial Black" pitchFamily="34" charset="0"/>
              </a:rPr>
              <a:t>твір</a:t>
            </a:r>
            <a:r>
              <a:rPr lang="ru-RU" b="1" i="1" dirty="0">
                <a:solidFill>
                  <a:srgbClr val="C00000"/>
                </a:solidFill>
                <a:latin typeface="Arial Black" pitchFamily="34" charset="0"/>
              </a:rPr>
              <a:t>, </a:t>
            </a:r>
            <a:r>
              <a:rPr lang="ru-RU" b="1" i="1" dirty="0" err="1">
                <a:solidFill>
                  <a:srgbClr val="C00000"/>
                </a:solidFill>
                <a:latin typeface="Arial Black" pitchFamily="34" charset="0"/>
              </a:rPr>
              <a:t>виконаний</a:t>
            </a:r>
            <a:r>
              <a:rPr lang="ru-RU" b="1" i="1" dirty="0">
                <a:solidFill>
                  <a:srgbClr val="C00000"/>
                </a:solidFill>
                <a:latin typeface="Arial Black" pitchFamily="34" charset="0"/>
              </a:rPr>
              <a:t> у </a:t>
            </a:r>
            <a:r>
              <a:rPr lang="ru-RU" b="1" i="1" dirty="0" err="1">
                <a:solidFill>
                  <a:srgbClr val="C00000"/>
                </a:solidFill>
                <a:latin typeface="Arial Black" pitchFamily="34" charset="0"/>
              </a:rPr>
              <a:t>змішаній</a:t>
            </a:r>
            <a:r>
              <a:rPr lang="ru-RU" b="1" i="1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Arial Black" pitchFamily="34" charset="0"/>
              </a:rPr>
              <a:t>техніці</a:t>
            </a:r>
            <a:r>
              <a:rPr lang="ru-RU" b="1" i="1" dirty="0">
                <a:solidFill>
                  <a:srgbClr val="C00000"/>
                </a:solidFill>
                <a:latin typeface="Arial Black" pitchFamily="34" charset="0"/>
              </a:rPr>
              <a:t>, </a:t>
            </a:r>
            <a:r>
              <a:rPr lang="uk-UA" b="1" i="1" dirty="0">
                <a:solidFill>
                  <a:srgbClr val="C00000"/>
                </a:solidFill>
                <a:latin typeface="Arial Black" pitchFamily="34" charset="0"/>
              </a:rPr>
              <a:t>у</a:t>
            </a:r>
            <a:r>
              <a:rPr lang="ru-RU" b="1" i="1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Arial Black" pitchFamily="34" charset="0"/>
              </a:rPr>
              <a:t>якому</a:t>
            </a:r>
            <a:r>
              <a:rPr lang="ru-RU" b="1" i="1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Arial Black" pitchFamily="34" charset="0"/>
              </a:rPr>
              <a:t>певна</a:t>
            </a:r>
            <a:r>
              <a:rPr lang="ru-RU" b="1" i="1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Arial Black" pitchFamily="34" charset="0"/>
              </a:rPr>
              <a:t>оригінальна</a:t>
            </a:r>
            <a:r>
              <a:rPr lang="ru-RU" b="1" i="1" dirty="0">
                <a:solidFill>
                  <a:srgbClr val="C00000"/>
                </a:solidFill>
                <a:latin typeface="Arial Black" pitchFamily="34" charset="0"/>
              </a:rPr>
              <a:t> форма (книга, картина, предмет) </a:t>
            </a:r>
            <a:r>
              <a:rPr lang="ru-RU" b="1" i="1" dirty="0" err="1">
                <a:solidFill>
                  <a:srgbClr val="C00000"/>
                </a:solidFill>
                <a:latin typeface="Arial Black" pitchFamily="34" charset="0"/>
              </a:rPr>
              <a:t>перетворюється</a:t>
            </a:r>
            <a:r>
              <a:rPr lang="ru-RU" b="1" i="1" dirty="0">
                <a:solidFill>
                  <a:srgbClr val="C00000"/>
                </a:solidFill>
                <a:latin typeface="Arial Black" pitchFamily="34" charset="0"/>
              </a:rPr>
              <a:t> на </a:t>
            </a:r>
            <a:r>
              <a:rPr lang="ru-RU" b="1" i="1" dirty="0" err="1">
                <a:solidFill>
                  <a:srgbClr val="C00000"/>
                </a:solidFill>
                <a:latin typeface="Arial Black" pitchFamily="34" charset="0"/>
              </a:rPr>
              <a:t>щось</a:t>
            </a:r>
            <a:r>
              <a:rPr lang="ru-RU" b="1" i="1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Arial Black" pitchFamily="34" charset="0"/>
              </a:rPr>
              <a:t>інше</a:t>
            </a:r>
            <a:endParaRPr lang="ru-RU" dirty="0">
              <a:solidFill>
                <a:srgbClr val="C00000"/>
              </a:solidFill>
            </a:endParaRPr>
          </a:p>
          <a:p>
            <a:pPr lvl="1" algn="ctr"/>
            <a:endParaRPr lang="ru-RU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5260" y="4632672"/>
            <a:ext cx="87893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0033CC"/>
                </a:solidFill>
                <a:latin typeface="Arial Black" pitchFamily="34" charset="0"/>
              </a:rPr>
              <a:t>Завдання</a:t>
            </a:r>
          </a:p>
          <a:p>
            <a:pPr algn="ctr"/>
            <a:r>
              <a:rPr lang="uk-UA" sz="2800" dirty="0" smtClean="0">
                <a:solidFill>
                  <a:srgbClr val="0033CC"/>
                </a:solidFill>
                <a:latin typeface="Arial Black" pitchFamily="34" charset="0"/>
              </a:rPr>
              <a:t> </a:t>
            </a:r>
            <a:endParaRPr lang="uk-UA" sz="2800" dirty="0" smtClean="0">
              <a:solidFill>
                <a:srgbClr val="0033CC"/>
              </a:solidFill>
              <a:latin typeface="Arial Black" pitchFamily="34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1600" dirty="0" smtClean="0">
                <a:solidFill>
                  <a:srgbClr val="C00000"/>
                </a:solidFill>
                <a:latin typeface="Arial Black" pitchFamily="34" charset="0"/>
              </a:rPr>
              <a:t>Підвищити мотивацію вивчення української </a:t>
            </a:r>
            <a:r>
              <a:rPr lang="uk-UA" sz="1600" dirty="0" smtClean="0">
                <a:solidFill>
                  <a:srgbClr val="C00000"/>
                </a:solidFill>
                <a:latin typeface="Arial Black" pitchFamily="34" charset="0"/>
              </a:rPr>
              <a:t>літератури</a:t>
            </a:r>
            <a:endParaRPr lang="uk-UA" sz="16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1600" dirty="0" smtClean="0">
                <a:solidFill>
                  <a:srgbClr val="C00000"/>
                </a:solidFill>
                <a:latin typeface="Arial Black" pitchFamily="34" charset="0"/>
              </a:rPr>
              <a:t>Розширити кругозір ; збагатити загальний </a:t>
            </a:r>
            <a:r>
              <a:rPr lang="uk-UA" sz="1600" dirty="0" smtClean="0">
                <a:solidFill>
                  <a:srgbClr val="C00000"/>
                </a:solidFill>
                <a:latin typeface="Arial Black" pitchFamily="34" charset="0"/>
              </a:rPr>
              <a:t>розвиток   особистості</a:t>
            </a:r>
            <a:endParaRPr lang="ru-RU" sz="1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5718" y="3348633"/>
            <a:ext cx="8568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uk-UA" sz="1400" dirty="0" smtClean="0">
                <a:solidFill>
                  <a:srgbClr val="C00000"/>
                </a:solidFill>
                <a:latin typeface="Arial Black" pitchFamily="34" charset="0"/>
              </a:rPr>
              <a:t>Активізувати творчу уяву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1400" dirty="0" smtClean="0">
                <a:solidFill>
                  <a:srgbClr val="C00000"/>
                </a:solidFill>
                <a:latin typeface="Arial Black" pitchFamily="34" charset="0"/>
              </a:rPr>
              <a:t>Створити логічне осмислення інформації в образній формі, простір </a:t>
            </a:r>
            <a:r>
              <a:rPr lang="uk-UA" sz="1400" dirty="0">
                <a:solidFill>
                  <a:srgbClr val="C00000"/>
                </a:solidFill>
                <a:latin typeface="Arial Black" pitchFamily="34" charset="0"/>
              </a:rPr>
              <a:t>для фантазії та </a:t>
            </a:r>
            <a:r>
              <a:rPr lang="uk-UA" sz="1400" dirty="0" smtClean="0">
                <a:solidFill>
                  <a:srgbClr val="C00000"/>
                </a:solidFill>
                <a:latin typeface="Arial Black" pitchFamily="34" charset="0"/>
              </a:rPr>
              <a:t>уяви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uk-UA" sz="1400" dirty="0" smtClean="0">
                <a:solidFill>
                  <a:srgbClr val="C00000"/>
                </a:solidFill>
                <a:latin typeface="Arial Black" pitchFamily="34" charset="0"/>
              </a:rPr>
              <a:t>Розвивати </a:t>
            </a:r>
            <a:r>
              <a:rPr lang="uk-UA" sz="1400" dirty="0">
                <a:solidFill>
                  <a:srgbClr val="C00000"/>
                </a:solidFill>
                <a:latin typeface="Arial Black" pitchFamily="34" charset="0"/>
              </a:rPr>
              <a:t>творчі й комунікативні здібності, чуттєве, асоціативно - образне та критичне мислення </a:t>
            </a:r>
            <a:r>
              <a:rPr lang="uk-UA" sz="1400" dirty="0" smtClean="0">
                <a:solidFill>
                  <a:srgbClr val="C00000"/>
                </a:solidFill>
                <a:latin typeface="Arial Black" pitchFamily="34" charset="0"/>
              </a:rPr>
              <a:t>учня</a:t>
            </a:r>
            <a:endParaRPr lang="ru-RU" sz="1400" dirty="0">
              <a:solidFill>
                <a:srgbClr val="C00000"/>
              </a:solidFill>
              <a:latin typeface="Arial Black" pitchFamily="34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ru-RU" sz="1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07704" y="2717691"/>
            <a:ext cx="6223178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33CC"/>
                </a:solidFill>
                <a:latin typeface="Arial Black" pitchFamily="34" charset="0"/>
              </a:rPr>
              <a:t>     </a:t>
            </a:r>
            <a:r>
              <a:rPr lang="ru-RU" sz="2800" dirty="0" smtClean="0">
                <a:solidFill>
                  <a:srgbClr val="0033CC"/>
                </a:solidFill>
                <a:latin typeface="Arial Black" pitchFamily="34" charset="0"/>
              </a:rPr>
              <a:t>Мета </a:t>
            </a:r>
            <a:r>
              <a:rPr lang="ru-RU" sz="2800" dirty="0" err="1">
                <a:solidFill>
                  <a:srgbClr val="0033CC"/>
                </a:solidFill>
                <a:latin typeface="Arial Black" pitchFamily="34" charset="0"/>
              </a:rPr>
              <a:t>асоціативного</a:t>
            </a:r>
            <a:r>
              <a:rPr lang="ru-RU" sz="2800" dirty="0">
                <a:solidFill>
                  <a:srgbClr val="0033CC"/>
                </a:solidFill>
                <a:latin typeface="Arial Black" pitchFamily="34" charset="0"/>
              </a:rPr>
              <a:t> </a:t>
            </a:r>
            <a:r>
              <a:rPr lang="ru-RU" sz="2800" dirty="0" err="1" smtClean="0">
                <a:solidFill>
                  <a:srgbClr val="0033CC"/>
                </a:solidFill>
                <a:latin typeface="Arial Black" pitchFamily="34" charset="0"/>
              </a:rPr>
              <a:t>колажу</a:t>
            </a:r>
            <a:endParaRPr lang="ru-RU" sz="2800" dirty="0" smtClean="0">
              <a:solidFill>
                <a:srgbClr val="0033CC"/>
              </a:solidFill>
              <a:latin typeface="Arial Black" pitchFamily="34" charset="0"/>
            </a:endParaRPr>
          </a:p>
          <a:p>
            <a:endParaRPr lang="ru-RU" sz="2400" dirty="0">
              <a:solidFill>
                <a:srgbClr val="0033CC"/>
              </a:solidFill>
              <a:latin typeface="Arial Black" pitchFamily="34" charset="0"/>
            </a:endParaRPr>
          </a:p>
          <a:p>
            <a:endParaRPr lang="ru-RU" sz="2400" dirty="0">
              <a:solidFill>
                <a:srgbClr val="0033CC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96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5" grpId="0"/>
      <p:bldP spid="1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58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9872" y="18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953101" y="6564504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8246" y="402016"/>
            <a:ext cx="46987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i="1" dirty="0" smtClean="0">
                <a:solidFill>
                  <a:srgbClr val="000099"/>
                </a:solidFill>
                <a:latin typeface="Arial Black" pitchFamily="34" charset="0"/>
              </a:rPr>
              <a:t>Практична частина</a:t>
            </a:r>
          </a:p>
          <a:p>
            <a:endParaRPr lang="uk-UA" sz="16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256" y="1430385"/>
            <a:ext cx="818454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          </a:t>
            </a:r>
            <a:r>
              <a:rPr lang="uk-UA" sz="2400" dirty="0" smtClean="0">
                <a:solidFill>
                  <a:srgbClr val="C00000"/>
                </a:solidFill>
                <a:latin typeface="Arial Black" pitchFamily="34" charset="0"/>
              </a:rPr>
              <a:t>Створення </a:t>
            </a:r>
            <a:r>
              <a:rPr lang="uk-UA" sz="2400" dirty="0">
                <a:solidFill>
                  <a:srgbClr val="C00000"/>
                </a:solidFill>
                <a:latin typeface="Arial Black" pitchFamily="34" charset="0"/>
              </a:rPr>
              <a:t>асоціативного </a:t>
            </a:r>
            <a:r>
              <a:rPr lang="uk-UA" sz="2400" dirty="0" smtClean="0">
                <a:solidFill>
                  <a:srgbClr val="C00000"/>
                </a:solidFill>
                <a:latin typeface="Arial Black" pitchFamily="34" charset="0"/>
              </a:rPr>
              <a:t>колажу </a:t>
            </a:r>
          </a:p>
          <a:p>
            <a:r>
              <a:rPr lang="uk-UA" sz="2400" dirty="0" smtClean="0">
                <a:solidFill>
                  <a:srgbClr val="C00000"/>
                </a:solidFill>
                <a:latin typeface="Arial Black" pitchFamily="34" charset="0"/>
              </a:rPr>
              <a:t>за новелою  М. Коцюбинського  «І</a:t>
            </a:r>
            <a:r>
              <a:rPr lang="en-US" sz="2400" dirty="0" err="1">
                <a:solidFill>
                  <a:srgbClr val="C00000"/>
                </a:solidFill>
                <a:latin typeface="Arial Black" pitchFamily="34" charset="0"/>
              </a:rPr>
              <a:t>ntermezz</a:t>
            </a: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о»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  <a:p>
            <a:endParaRPr lang="ru-RU" sz="2400" dirty="0">
              <a:solidFill>
                <a:srgbClr val="0000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3608" y="3140968"/>
            <a:ext cx="822038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Мета</a:t>
            </a:r>
            <a:r>
              <a:rPr lang="ru-RU" sz="3200" b="1" dirty="0" smtClean="0">
                <a:solidFill>
                  <a:srgbClr val="000099"/>
                </a:solidFill>
              </a:rPr>
              <a:t>:</a:t>
            </a:r>
            <a:r>
              <a:rPr lang="ru-RU" sz="3200" dirty="0" smtClean="0">
                <a:solidFill>
                  <a:srgbClr val="000099"/>
                </a:solidFill>
              </a:rPr>
              <a:t>   </a:t>
            </a:r>
            <a:r>
              <a:rPr lang="ru-RU" dirty="0" err="1" smtClean="0">
                <a:solidFill>
                  <a:srgbClr val="000099"/>
                </a:solidFill>
                <a:latin typeface="Arial Black" pitchFamily="34" charset="0"/>
              </a:rPr>
              <a:t>нав</a:t>
            </a:r>
            <a:r>
              <a:rPr lang="ru-RU" dirty="0" err="1" smtClean="0">
                <a:solidFill>
                  <a:srgbClr val="000099"/>
                </a:solidFill>
                <a:latin typeface="Arial Black" pitchFamily="34" charset="0"/>
              </a:rPr>
              <a:t>чити</a:t>
            </a:r>
            <a:r>
              <a:rPr lang="ru-RU" dirty="0" smtClean="0">
                <a:solidFill>
                  <a:srgbClr val="000099"/>
                </a:solidFill>
                <a:latin typeface="Arial Black" pitchFamily="34" charset="0"/>
              </a:rPr>
              <a:t> </a:t>
            </a:r>
            <a:r>
              <a:rPr lang="ru-RU" dirty="0" err="1" smtClean="0">
                <a:solidFill>
                  <a:srgbClr val="000099"/>
                </a:solidFill>
                <a:latin typeface="Arial Black" pitchFamily="34" charset="0"/>
              </a:rPr>
              <a:t>створювати</a:t>
            </a:r>
            <a:r>
              <a:rPr lang="ru-RU" dirty="0" smtClean="0">
                <a:solidFill>
                  <a:srgbClr val="000099"/>
                </a:solidFill>
                <a:latin typeface="Arial Black" pitchFamily="34" charset="0"/>
              </a:rPr>
              <a:t> </a:t>
            </a:r>
            <a:r>
              <a:rPr lang="ru-RU" dirty="0" err="1" smtClean="0">
                <a:solidFill>
                  <a:srgbClr val="000099"/>
                </a:solidFill>
                <a:latin typeface="Arial Black" pitchFamily="34" charset="0"/>
              </a:rPr>
              <a:t>асоціативний</a:t>
            </a:r>
            <a:r>
              <a:rPr lang="ru-RU" dirty="0" smtClean="0">
                <a:solidFill>
                  <a:srgbClr val="000099"/>
                </a:solidFill>
                <a:latin typeface="Arial Black" pitchFamily="34" charset="0"/>
              </a:rPr>
              <a:t>  </a:t>
            </a:r>
            <a:r>
              <a:rPr lang="ru-RU" dirty="0" err="1">
                <a:solidFill>
                  <a:srgbClr val="000099"/>
                </a:solidFill>
                <a:latin typeface="Arial Black" pitchFamily="34" charset="0"/>
              </a:rPr>
              <a:t>колаж</a:t>
            </a:r>
            <a:r>
              <a:rPr lang="ru-RU" dirty="0">
                <a:solidFill>
                  <a:srgbClr val="000099"/>
                </a:solidFill>
                <a:latin typeface="Arial Black" pitchFamily="34" charset="0"/>
              </a:rPr>
              <a:t> на </a:t>
            </a:r>
            <a:r>
              <a:rPr lang="ru-RU" dirty="0" err="1">
                <a:solidFill>
                  <a:srgbClr val="000099"/>
                </a:solidFill>
                <a:latin typeface="Arial Black" pitchFamily="34" charset="0"/>
              </a:rPr>
              <a:t>задану</a:t>
            </a:r>
            <a:r>
              <a:rPr lang="ru-RU" dirty="0">
                <a:solidFill>
                  <a:srgbClr val="000099"/>
                </a:solidFill>
                <a:latin typeface="Arial Black" pitchFamily="34" charset="0"/>
              </a:rPr>
              <a:t> тему, </a:t>
            </a:r>
            <a:r>
              <a:rPr lang="ru-RU" dirty="0" err="1" smtClean="0">
                <a:solidFill>
                  <a:srgbClr val="000099"/>
                </a:solidFill>
                <a:latin typeface="Arial Black" pitchFamily="34" charset="0"/>
              </a:rPr>
              <a:t>прослідкувати</a:t>
            </a:r>
            <a:r>
              <a:rPr lang="ru-RU" dirty="0" smtClean="0">
                <a:solidFill>
                  <a:srgbClr val="000099"/>
                </a:solidFill>
                <a:latin typeface="Arial Black" pitchFamily="34" charset="0"/>
              </a:rPr>
              <a:t> </a:t>
            </a:r>
            <a:r>
              <a:rPr lang="ru-RU" dirty="0" err="1" smtClean="0">
                <a:solidFill>
                  <a:srgbClr val="000099"/>
                </a:solidFill>
                <a:latin typeface="Arial Black" pitchFamily="34" charset="0"/>
              </a:rPr>
              <a:t>вплив</a:t>
            </a:r>
            <a:r>
              <a:rPr lang="ru-RU" dirty="0" smtClean="0">
                <a:solidFill>
                  <a:srgbClr val="000099"/>
                </a:solidFill>
                <a:latin typeface="Arial Black" pitchFamily="34" charset="0"/>
              </a:rPr>
              <a:t> </a:t>
            </a:r>
            <a:r>
              <a:rPr lang="ru-RU" dirty="0" err="1" smtClean="0">
                <a:solidFill>
                  <a:srgbClr val="000099"/>
                </a:solidFill>
                <a:latin typeface="Arial Black" pitchFamily="34" charset="0"/>
              </a:rPr>
              <a:t>кольорів</a:t>
            </a:r>
            <a:r>
              <a:rPr lang="ru-RU" dirty="0" smtClean="0">
                <a:solidFill>
                  <a:srgbClr val="000099"/>
                </a:solidFill>
                <a:latin typeface="Arial Black" pitchFamily="34" charset="0"/>
              </a:rPr>
              <a:t> на </a:t>
            </a:r>
            <a:r>
              <a:rPr lang="ru-RU" dirty="0" err="1" smtClean="0">
                <a:solidFill>
                  <a:srgbClr val="000099"/>
                </a:solidFill>
                <a:latin typeface="Arial Black" pitchFamily="34" charset="0"/>
              </a:rPr>
              <a:t>психоемоційний</a:t>
            </a:r>
            <a:r>
              <a:rPr lang="ru-RU" dirty="0" smtClean="0">
                <a:solidFill>
                  <a:srgbClr val="000099"/>
                </a:solidFill>
                <a:latin typeface="Arial Black" pitchFamily="34" charset="0"/>
              </a:rPr>
              <a:t> стан </a:t>
            </a:r>
            <a:r>
              <a:rPr lang="ru-RU" dirty="0" err="1" smtClean="0">
                <a:solidFill>
                  <a:srgbClr val="000099"/>
                </a:solidFill>
                <a:latin typeface="Arial Black" pitchFamily="34" charset="0"/>
              </a:rPr>
              <a:t>людини</a:t>
            </a:r>
            <a:r>
              <a:rPr lang="ru-RU" dirty="0" smtClean="0">
                <a:solidFill>
                  <a:srgbClr val="000099"/>
                </a:solidFill>
                <a:latin typeface="Arial Black" pitchFamily="34" charset="0"/>
              </a:rPr>
              <a:t>;</a:t>
            </a:r>
            <a:endParaRPr lang="ru-RU" dirty="0" smtClean="0">
              <a:solidFill>
                <a:srgbClr val="000099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000099"/>
              </a:solidFill>
              <a:latin typeface="Arial Black" pitchFamily="34" charset="0"/>
            </a:endParaRPr>
          </a:p>
          <a:p>
            <a:r>
              <a:rPr lang="uk-UA" dirty="0">
                <a:solidFill>
                  <a:srgbClr val="000099"/>
                </a:solidFill>
                <a:latin typeface="Arial Black" pitchFamily="34" charset="0"/>
              </a:rPr>
              <a:t>р</a:t>
            </a:r>
            <a:r>
              <a:rPr lang="uk-UA" dirty="0" smtClean="0">
                <a:solidFill>
                  <a:srgbClr val="000099"/>
                </a:solidFill>
                <a:latin typeface="Arial Black" pitchFamily="34" charset="0"/>
              </a:rPr>
              <a:t>озвивати </a:t>
            </a:r>
            <a:r>
              <a:rPr lang="uk-UA" dirty="0" smtClean="0">
                <a:solidFill>
                  <a:srgbClr val="000099"/>
                </a:solidFill>
                <a:latin typeface="Arial Black" pitchFamily="34" charset="0"/>
              </a:rPr>
              <a:t>асоціативне </a:t>
            </a:r>
            <a:r>
              <a:rPr lang="uk-UA" dirty="0" smtClean="0">
                <a:solidFill>
                  <a:srgbClr val="000099"/>
                </a:solidFill>
                <a:latin typeface="Arial Black" pitchFamily="34" charset="0"/>
              </a:rPr>
              <a:t>підґрунтя мислення, </a:t>
            </a:r>
            <a:r>
              <a:rPr lang="uk-UA" dirty="0" smtClean="0">
                <a:solidFill>
                  <a:srgbClr val="000099"/>
                </a:solidFill>
                <a:latin typeface="Arial Black" pitchFamily="34" charset="0"/>
              </a:rPr>
              <a:t>творчу </a:t>
            </a:r>
            <a:r>
              <a:rPr lang="uk-UA" dirty="0" smtClean="0">
                <a:solidFill>
                  <a:srgbClr val="000099"/>
                </a:solidFill>
                <a:latin typeface="Arial Black" pitchFamily="34" charset="0"/>
              </a:rPr>
              <a:t>уяву</a:t>
            </a:r>
            <a:r>
              <a:rPr lang="uk-UA" dirty="0" smtClean="0">
                <a:solidFill>
                  <a:srgbClr val="000099"/>
                </a:solidFill>
                <a:latin typeface="Arial Black" pitchFamily="34" charset="0"/>
              </a:rPr>
              <a:t>,</a:t>
            </a:r>
            <a:r>
              <a:rPr lang="ru-RU" dirty="0" smtClean="0">
                <a:solidFill>
                  <a:srgbClr val="000099"/>
                </a:solidFill>
                <a:latin typeface="Arial Black" pitchFamily="34" charset="0"/>
              </a:rPr>
              <a:t> </a:t>
            </a:r>
            <a:r>
              <a:rPr lang="uk-UA" dirty="0">
                <a:solidFill>
                  <a:srgbClr val="000099"/>
                </a:solidFill>
                <a:latin typeface="Arial Black" pitchFamily="34" charset="0"/>
              </a:rPr>
              <a:t>образне сприйняття  тексту</a:t>
            </a:r>
            <a:r>
              <a:rPr lang="uk-UA" dirty="0" smtClean="0">
                <a:solidFill>
                  <a:srgbClr val="000099"/>
                </a:solidFill>
                <a:latin typeface="Arial Black" pitchFamily="34" charset="0"/>
              </a:rPr>
              <a:t>;</a:t>
            </a:r>
          </a:p>
          <a:p>
            <a:endParaRPr lang="ru-RU" dirty="0">
              <a:solidFill>
                <a:srgbClr val="000099"/>
              </a:solidFill>
              <a:latin typeface="Arial Black" pitchFamily="34" charset="0"/>
            </a:endParaRPr>
          </a:p>
          <a:p>
            <a:r>
              <a:rPr lang="uk-UA" dirty="0">
                <a:solidFill>
                  <a:srgbClr val="000099"/>
                </a:solidFill>
                <a:latin typeface="Arial Black" pitchFamily="34" charset="0"/>
              </a:rPr>
              <a:t>в</a:t>
            </a:r>
            <a:r>
              <a:rPr lang="uk-UA" dirty="0" smtClean="0">
                <a:solidFill>
                  <a:srgbClr val="000099"/>
                </a:solidFill>
                <a:latin typeface="Arial Black" pitchFamily="34" charset="0"/>
              </a:rPr>
              <a:t>иховувати почуття прекрасного,</a:t>
            </a:r>
            <a:r>
              <a:rPr lang="uk-UA" dirty="0"/>
              <a:t> </a:t>
            </a:r>
            <a:r>
              <a:rPr lang="uk-UA" dirty="0">
                <a:solidFill>
                  <a:srgbClr val="000099"/>
                </a:solidFill>
                <a:latin typeface="Arial Black" pitchFamily="34" charset="0"/>
              </a:rPr>
              <a:t>любов до природи, прагнення до творчої самореалізації </a:t>
            </a:r>
            <a:r>
              <a:rPr lang="uk-UA" dirty="0" smtClean="0">
                <a:solidFill>
                  <a:srgbClr val="000099"/>
                </a:solidFill>
                <a:latin typeface="Arial Black" pitchFamily="34" charset="0"/>
              </a:rPr>
              <a:t>.    </a:t>
            </a:r>
            <a:endParaRPr lang="ru-RU" dirty="0">
              <a:solidFill>
                <a:srgbClr val="000099"/>
              </a:solidFill>
              <a:latin typeface="Arial Black" pitchFamily="34" charset="0"/>
            </a:endParaRPr>
          </a:p>
          <a:p>
            <a:endParaRPr lang="ru-RU" dirty="0">
              <a:solidFill>
                <a:srgbClr val="000099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06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2161</TotalTime>
  <Words>743</Words>
  <Application>Microsoft Office PowerPoint</Application>
  <PresentationFormat>Экран (4:3)</PresentationFormat>
  <Paragraphs>188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189</cp:revision>
  <dcterms:created xsi:type="dcterms:W3CDTF">2014-12-05T21:06:35Z</dcterms:created>
  <dcterms:modified xsi:type="dcterms:W3CDTF">2015-01-24T18:51:30Z</dcterms:modified>
</cp:coreProperties>
</file>