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0" r:id="rId3"/>
    <p:sldId id="258" r:id="rId4"/>
    <p:sldId id="259" r:id="rId5"/>
    <p:sldId id="295" r:id="rId6"/>
    <p:sldId id="310" r:id="rId7"/>
    <p:sldId id="305" r:id="rId8"/>
    <p:sldId id="304" r:id="rId9"/>
    <p:sldId id="270" r:id="rId10"/>
    <p:sldId id="285" r:id="rId11"/>
    <p:sldId id="313" r:id="rId12"/>
    <p:sldId id="314" r:id="rId13"/>
    <p:sldId id="293" r:id="rId14"/>
    <p:sldId id="307" r:id="rId15"/>
    <p:sldId id="284" r:id="rId16"/>
    <p:sldId id="296" r:id="rId17"/>
    <p:sldId id="274" r:id="rId18"/>
    <p:sldId id="275" r:id="rId19"/>
    <p:sldId id="276" r:id="rId20"/>
    <p:sldId id="277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CC3300"/>
    <a:srgbClr val="FF6600"/>
    <a:srgbClr val="FF3300"/>
    <a:srgbClr val="CC9900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Олімпіада з української словесності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2012 - 2013 н.р.</c:v>
                </c:pt>
                <c:pt idx="1">
                  <c:v>2013 - 2014 н.р.</c:v>
                </c:pt>
                <c:pt idx="2">
                  <c:v>2014 - 2015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33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Конкурс ім. Т.Г. Шевченка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2012 - 2013 н.р.</c:v>
                </c:pt>
                <c:pt idx="1">
                  <c:v>2013 - 2014 н.р.</c:v>
                </c:pt>
                <c:pt idx="2">
                  <c:v>2014 - 2015 н.р.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67</c:v>
                </c:pt>
                <c:pt idx="2">
                  <c:v>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Конкурс ім. П. Яцика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2012 - 2013 н.р.</c:v>
                </c:pt>
                <c:pt idx="1">
                  <c:v>2013 - 2014 н.р.</c:v>
                </c:pt>
                <c:pt idx="2">
                  <c:v>2014 - 2015 н.р.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75</c:v>
                </c:pt>
                <c:pt idx="1">
                  <c:v>50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8253312"/>
        <c:axId val="36147136"/>
        <c:axId val="0"/>
      </c:bar3DChart>
      <c:catAx>
        <c:axId val="138253312"/>
        <c:scaling>
          <c:orientation val="minMax"/>
        </c:scaling>
        <c:delete val="0"/>
        <c:axPos val="b"/>
        <c:majorTickMark val="out"/>
        <c:minorTickMark val="none"/>
        <c:tickLblPos val="nextTo"/>
        <c:crossAx val="36147136"/>
        <c:crosses val="autoZero"/>
        <c:auto val="1"/>
        <c:lblAlgn val="ctr"/>
        <c:lblOffset val="100"/>
        <c:noMultiLvlLbl val="0"/>
      </c:catAx>
      <c:valAx>
        <c:axId val="36147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825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140461794263916"/>
          <c:y val="0.29848969772589368"/>
          <c:w val="0.33859538205736084"/>
          <c:h val="0.403020604548212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Учасники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2011-2012 н.р.</c:v>
                </c:pt>
                <c:pt idx="1">
                  <c:v>2012-2013н.р.</c:v>
                </c:pt>
                <c:pt idx="2">
                  <c:v>2013-2014н.р.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20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Призери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2011-2012 н.р.</c:v>
                </c:pt>
                <c:pt idx="1">
                  <c:v>2012-2013н.р.</c:v>
                </c:pt>
                <c:pt idx="2">
                  <c:v>2013-2014н.р.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687488"/>
        <c:axId val="36144832"/>
        <c:axId val="0"/>
      </c:bar3DChart>
      <c:catAx>
        <c:axId val="154687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6144832"/>
        <c:crosses val="autoZero"/>
        <c:auto val="1"/>
        <c:lblAlgn val="ctr"/>
        <c:lblOffset val="100"/>
        <c:noMultiLvlLbl val="0"/>
      </c:catAx>
      <c:valAx>
        <c:axId val="36144832"/>
        <c:scaling>
          <c:orientation val="minMax"/>
        </c:scaling>
        <c:delete val="0"/>
        <c:axPos val="l"/>
        <c:majorGridlines>
          <c:spPr>
            <a:ln>
              <a:solidFill>
                <a:srgbClr val="00206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5468748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871805372261071"/>
          <c:y val="0.14833001575466481"/>
          <c:w val="0.2013638011947011"/>
          <c:h val="0.22479479714753425"/>
        </c:manualLayout>
      </c:layout>
      <c:overlay val="0"/>
      <c:txPr>
        <a:bodyPr/>
        <a:lstStyle/>
        <a:p>
          <a:pPr>
            <a:defRPr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ED3EE-3AE7-43DB-9D92-2DCB00D319E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65CC51-1098-422D-9903-28D39B263AB1}">
      <dgm:prSet phldrT="[Текст]" custT="1"/>
      <dgm:spPr>
        <a:solidFill>
          <a:srgbClr val="0070C0"/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1400" dirty="0" err="1" smtClean="0">
              <a:solidFill>
                <a:schemeClr val="bg1"/>
              </a:solidFill>
              <a:latin typeface="Arial Black" pitchFamily="34" charset="0"/>
            </a:rPr>
            <a:t>Впроваджен-ня</a:t>
          </a:r>
          <a:r>
            <a:rPr lang="uk-UA" sz="1400" dirty="0" smtClean="0">
              <a:solidFill>
                <a:schemeClr val="bg1"/>
              </a:solidFill>
              <a:latin typeface="Arial Black" pitchFamily="34" charset="0"/>
            </a:rPr>
            <a:t> нових форм і методів роботи</a:t>
          </a:r>
          <a:endParaRPr lang="ru-RU" sz="1400" dirty="0">
            <a:solidFill>
              <a:schemeClr val="bg1"/>
            </a:solidFill>
            <a:latin typeface="Arial Black" pitchFamily="34" charset="0"/>
          </a:endParaRPr>
        </a:p>
      </dgm:t>
    </dgm:pt>
    <dgm:pt modelId="{4435E1D0-2AE2-441E-80C2-A188F5A77086}" type="parTrans" cxnId="{D99A0B4E-39FA-4496-A08A-B36A6E3285F8}">
      <dgm:prSet/>
      <dgm:spPr/>
      <dgm:t>
        <a:bodyPr/>
        <a:lstStyle/>
        <a:p>
          <a:endParaRPr lang="ru-RU"/>
        </a:p>
      </dgm:t>
    </dgm:pt>
    <dgm:pt modelId="{317C27FA-2B41-4B4E-B44E-B02658D3CC5C}" type="sibTrans" cxnId="{D99A0B4E-39FA-4496-A08A-B36A6E3285F8}">
      <dgm:prSet/>
      <dgm:spPr/>
      <dgm:t>
        <a:bodyPr/>
        <a:lstStyle/>
        <a:p>
          <a:endParaRPr lang="ru-RU"/>
        </a:p>
      </dgm:t>
    </dgm:pt>
    <dgm:pt modelId="{54C59A94-936F-4BCB-8ADF-A64EC6DD5206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rPr>
            <a:t>Орієнтація на пошук нових ідей, фактів, образів      </a:t>
          </a:r>
          <a:endParaRPr lang="ru-RU" sz="1800" dirty="0">
            <a:solidFill>
              <a:srgbClr val="C00000"/>
            </a:solidFill>
            <a:latin typeface="Arial Black" pitchFamily="34" charset="0"/>
          </a:endParaRPr>
        </a:p>
      </dgm:t>
    </dgm:pt>
    <dgm:pt modelId="{5072CD0D-82D6-4B4B-AE0D-B0AD0DA68D3B}" type="parTrans" cxnId="{E4D02CDF-E0B4-45BD-A1AA-D77974DDA6F3}">
      <dgm:prSet/>
      <dgm:spPr/>
      <dgm:t>
        <a:bodyPr/>
        <a:lstStyle/>
        <a:p>
          <a:endParaRPr lang="ru-RU"/>
        </a:p>
      </dgm:t>
    </dgm:pt>
    <dgm:pt modelId="{CADB8376-E521-4E3D-9712-2C5E04CEAF8B}" type="sibTrans" cxnId="{E4D02CDF-E0B4-45BD-A1AA-D77974DDA6F3}">
      <dgm:prSet/>
      <dgm:spPr/>
      <dgm:t>
        <a:bodyPr/>
        <a:lstStyle/>
        <a:p>
          <a:endParaRPr lang="ru-RU"/>
        </a:p>
      </dgm:t>
    </dgm:pt>
    <dgm:pt modelId="{BC4E84A8-DBF1-43B9-AB1E-F0828766E83B}">
      <dgm:prSet phldrT="[Текст]" custT="1"/>
      <dgm:spPr>
        <a:solidFill>
          <a:srgbClr val="0070C0"/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1400" dirty="0" smtClean="0">
              <a:solidFill>
                <a:schemeClr val="bg1"/>
              </a:solidFill>
              <a:latin typeface="Arial Black" pitchFamily="34" charset="0"/>
            </a:rPr>
            <a:t>Створення умов для всебічного розвитку учня</a:t>
          </a:r>
          <a:endParaRPr lang="ru-RU" sz="1400" dirty="0">
            <a:solidFill>
              <a:schemeClr val="bg1"/>
            </a:solidFill>
            <a:latin typeface="Arial Black" pitchFamily="34" charset="0"/>
          </a:endParaRPr>
        </a:p>
      </dgm:t>
    </dgm:pt>
    <dgm:pt modelId="{4D2B2472-CFBB-4810-8218-9980F8C9A458}" type="parTrans" cxnId="{04BE54E3-8AF2-41ED-9218-B6121C5225B9}">
      <dgm:prSet/>
      <dgm:spPr/>
      <dgm:t>
        <a:bodyPr/>
        <a:lstStyle/>
        <a:p>
          <a:endParaRPr lang="ru-RU"/>
        </a:p>
      </dgm:t>
    </dgm:pt>
    <dgm:pt modelId="{C906F74A-4E71-4D24-B2FC-48398D804071}" type="sibTrans" cxnId="{04BE54E3-8AF2-41ED-9218-B6121C5225B9}">
      <dgm:prSet/>
      <dgm:spPr/>
      <dgm:t>
        <a:bodyPr/>
        <a:lstStyle/>
        <a:p>
          <a:endParaRPr lang="ru-RU"/>
        </a:p>
      </dgm:t>
    </dgm:pt>
    <dgm:pt modelId="{707A84C8-6324-4042-B237-2AD2C5664633}">
      <dgm:prSet phldrT="[Текст]" custT="1"/>
      <dgm:spPr/>
      <dgm:t>
        <a:bodyPr/>
        <a:lstStyle/>
        <a:p>
          <a:r>
            <a:rPr lang="uk-UA" sz="2400" dirty="0" smtClean="0">
              <a:solidFill>
                <a:srgbClr val="C00000"/>
              </a:solidFill>
              <a:latin typeface="Arial Black" pitchFamily="34" charset="0"/>
            </a:rPr>
            <a:t>Позаурочна робота</a:t>
          </a:r>
          <a:endParaRPr lang="ru-RU" sz="2400" dirty="0">
            <a:solidFill>
              <a:srgbClr val="C00000"/>
            </a:solidFill>
            <a:latin typeface="Arial Black" pitchFamily="34" charset="0"/>
          </a:endParaRPr>
        </a:p>
      </dgm:t>
    </dgm:pt>
    <dgm:pt modelId="{24B813C9-A17D-4840-874C-F7873CA55663}" type="parTrans" cxnId="{230393AF-F307-4FEC-AC52-BA30C268DA76}">
      <dgm:prSet/>
      <dgm:spPr/>
      <dgm:t>
        <a:bodyPr/>
        <a:lstStyle/>
        <a:p>
          <a:endParaRPr lang="ru-RU"/>
        </a:p>
      </dgm:t>
    </dgm:pt>
    <dgm:pt modelId="{384C7E61-7D15-4A40-BDDF-6A9EB1ACA09F}" type="sibTrans" cxnId="{230393AF-F307-4FEC-AC52-BA30C268DA76}">
      <dgm:prSet/>
      <dgm:spPr/>
      <dgm:t>
        <a:bodyPr/>
        <a:lstStyle/>
        <a:p>
          <a:endParaRPr lang="ru-RU"/>
        </a:p>
      </dgm:t>
    </dgm:pt>
    <dgm:pt modelId="{9348D05E-6D36-45E8-91FD-1C8639C84D7A}">
      <dgm:prSet phldrT="[Текст]" custT="1"/>
      <dgm:spPr>
        <a:solidFill>
          <a:srgbClr val="0070C0"/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1400" dirty="0" smtClean="0">
              <a:latin typeface="Arial Black" pitchFamily="34" charset="0"/>
            </a:rPr>
            <a:t>Розвиток </a:t>
          </a:r>
          <a:r>
            <a:rPr lang="uk-UA" sz="1400" dirty="0" err="1" smtClean="0">
              <a:latin typeface="Arial Black" pitchFamily="34" charset="0"/>
            </a:rPr>
            <a:t>індивідуаль-них</a:t>
          </a:r>
          <a:endParaRPr lang="uk-UA" sz="1400" dirty="0" smtClean="0">
            <a:latin typeface="Arial Black" pitchFamily="34" charset="0"/>
          </a:endParaRPr>
        </a:p>
        <a:p>
          <a:r>
            <a:rPr lang="uk-UA" sz="1400" dirty="0" smtClean="0">
              <a:latin typeface="Arial Black" pitchFamily="34" charset="0"/>
            </a:rPr>
            <a:t>особливостей учня</a:t>
          </a:r>
          <a:endParaRPr lang="ru-RU" sz="1400" dirty="0">
            <a:latin typeface="Arial Black" pitchFamily="34" charset="0"/>
          </a:endParaRPr>
        </a:p>
      </dgm:t>
    </dgm:pt>
    <dgm:pt modelId="{AD9B6107-FAC6-4122-BD7D-B660CBDE5937}" type="parTrans" cxnId="{326E0FE9-A30F-4F88-8150-A86296176913}">
      <dgm:prSet/>
      <dgm:spPr/>
      <dgm:t>
        <a:bodyPr/>
        <a:lstStyle/>
        <a:p>
          <a:endParaRPr lang="ru-RU"/>
        </a:p>
      </dgm:t>
    </dgm:pt>
    <dgm:pt modelId="{986A1EEE-6308-4260-9FDC-46D8D08F8F42}" type="sibTrans" cxnId="{326E0FE9-A30F-4F88-8150-A86296176913}">
      <dgm:prSet/>
      <dgm:spPr/>
      <dgm:t>
        <a:bodyPr/>
        <a:lstStyle/>
        <a:p>
          <a:endParaRPr lang="ru-RU"/>
        </a:p>
      </dgm:t>
    </dgm:pt>
    <dgm:pt modelId="{72657462-0F45-48C9-B104-F0338F75129D}">
      <dgm:prSet phldrT="[Текст]"/>
      <dgm:spPr/>
      <dgm:t>
        <a:bodyPr/>
        <a:lstStyle/>
        <a:p>
          <a:endParaRPr lang="ru-RU" sz="3400" dirty="0"/>
        </a:p>
      </dgm:t>
    </dgm:pt>
    <dgm:pt modelId="{23A17C05-BADC-4153-93C0-7AE13A58EBC1}" type="parTrans" cxnId="{2D8251EF-8E38-4A00-8A48-9B02CCCA6133}">
      <dgm:prSet/>
      <dgm:spPr/>
      <dgm:t>
        <a:bodyPr/>
        <a:lstStyle/>
        <a:p>
          <a:endParaRPr lang="ru-RU"/>
        </a:p>
      </dgm:t>
    </dgm:pt>
    <dgm:pt modelId="{0FDC82B8-B045-462E-B683-2EE1424EF350}" type="sibTrans" cxnId="{2D8251EF-8E38-4A00-8A48-9B02CCCA6133}">
      <dgm:prSet/>
      <dgm:spPr/>
      <dgm:t>
        <a:bodyPr/>
        <a:lstStyle/>
        <a:p>
          <a:endParaRPr lang="ru-RU"/>
        </a:p>
      </dgm:t>
    </dgm:pt>
    <dgm:pt modelId="{5BC30A10-A65E-42DF-8C46-D0DEA3C197E8}">
      <dgm:prSet phldrT="[Текст]" custT="1"/>
      <dgm:spPr/>
      <dgm:t>
        <a:bodyPr/>
        <a:lstStyle/>
        <a:p>
          <a:r>
            <a:rPr lang="uk-UA" sz="2000" dirty="0" smtClean="0">
              <a:solidFill>
                <a:srgbClr val="C00000"/>
              </a:solidFill>
              <a:latin typeface="Arial Black" pitchFamily="34" charset="0"/>
            </a:rPr>
            <a:t>Розвиток творчого мислення</a:t>
          </a:r>
          <a:endParaRPr lang="ru-RU" sz="2000" dirty="0">
            <a:solidFill>
              <a:srgbClr val="C00000"/>
            </a:solidFill>
            <a:latin typeface="Arial Black" pitchFamily="34" charset="0"/>
          </a:endParaRPr>
        </a:p>
      </dgm:t>
    </dgm:pt>
    <dgm:pt modelId="{67E25677-D9F7-45E9-881D-9A1C9A5C7A14}" type="parTrans" cxnId="{B0CF3BD1-58F0-4C42-88A8-3807C8A36C1C}">
      <dgm:prSet/>
      <dgm:spPr/>
      <dgm:t>
        <a:bodyPr/>
        <a:lstStyle/>
        <a:p>
          <a:endParaRPr lang="ru-RU"/>
        </a:p>
      </dgm:t>
    </dgm:pt>
    <dgm:pt modelId="{5A08895D-AAC0-4B4E-805A-AA029FA6DA01}" type="sibTrans" cxnId="{B0CF3BD1-58F0-4C42-88A8-3807C8A36C1C}">
      <dgm:prSet/>
      <dgm:spPr/>
      <dgm:t>
        <a:bodyPr/>
        <a:lstStyle/>
        <a:p>
          <a:endParaRPr lang="ru-RU"/>
        </a:p>
      </dgm:t>
    </dgm:pt>
    <dgm:pt modelId="{E338F42D-E46B-4C8D-8CD3-A70292D109D6}" type="pres">
      <dgm:prSet presAssocID="{A97ED3EE-3AE7-43DB-9D92-2DCB00D319E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689A39-40C6-4D83-A725-305320A9DDF3}" type="pres">
      <dgm:prSet presAssocID="{A97ED3EE-3AE7-43DB-9D92-2DCB00D319ED}" presName="cycle" presStyleCnt="0"/>
      <dgm:spPr/>
    </dgm:pt>
    <dgm:pt modelId="{5B2FA064-8E91-4B4C-89F0-F87620B31CF6}" type="pres">
      <dgm:prSet presAssocID="{A97ED3EE-3AE7-43DB-9D92-2DCB00D319ED}" presName="centerShape" presStyleCnt="0"/>
      <dgm:spPr/>
    </dgm:pt>
    <dgm:pt modelId="{AD548852-5E9D-476C-8B25-F116DE1279DD}" type="pres">
      <dgm:prSet presAssocID="{A97ED3EE-3AE7-43DB-9D92-2DCB00D319ED}" presName="connSite" presStyleLbl="node1" presStyleIdx="0" presStyleCnt="4"/>
      <dgm:spPr/>
    </dgm:pt>
    <dgm:pt modelId="{9B1D2659-3D7C-4421-BD88-208FB060B08C}" type="pres">
      <dgm:prSet presAssocID="{A97ED3EE-3AE7-43DB-9D92-2DCB00D319ED}" presName="visible" presStyleLbl="node1" presStyleIdx="0" presStyleCnt="4" custScaleX="103849" custScaleY="1073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01AFBF-78E0-42DF-88A2-45E7D7AB0064}" type="pres">
      <dgm:prSet presAssocID="{4435E1D0-2AE2-441E-80C2-A188F5A77086}" presName="Name25" presStyleLbl="parChTrans1D1" presStyleIdx="0" presStyleCnt="3"/>
      <dgm:spPr/>
      <dgm:t>
        <a:bodyPr/>
        <a:lstStyle/>
        <a:p>
          <a:endParaRPr lang="ru-RU"/>
        </a:p>
      </dgm:t>
    </dgm:pt>
    <dgm:pt modelId="{4A0375CA-9C46-4957-8872-C21893B640BC}" type="pres">
      <dgm:prSet presAssocID="{B765CC51-1098-422D-9903-28D39B263AB1}" presName="node" presStyleCnt="0"/>
      <dgm:spPr/>
    </dgm:pt>
    <dgm:pt modelId="{CE6379F7-014E-4130-ADB1-E8B96DBA4492}" type="pres">
      <dgm:prSet presAssocID="{B765CC51-1098-422D-9903-28D39B263AB1}" presName="parentNode" presStyleLbl="node1" presStyleIdx="1" presStyleCnt="4" custScaleX="113543" custScaleY="105238" custLinFactNeighborX="3640" custLinFactNeighborY="110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17395-3EB5-4E1B-8682-D0037AD78D81}" type="pres">
      <dgm:prSet presAssocID="{B765CC51-1098-422D-9903-28D39B263AB1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00477-D67E-4CFE-8159-83B6FF0144F8}" type="pres">
      <dgm:prSet presAssocID="{4D2B2472-CFBB-4810-8218-9980F8C9A458}" presName="Name25" presStyleLbl="parChTrans1D1" presStyleIdx="1" presStyleCnt="3"/>
      <dgm:spPr/>
      <dgm:t>
        <a:bodyPr/>
        <a:lstStyle/>
        <a:p>
          <a:endParaRPr lang="ru-RU"/>
        </a:p>
      </dgm:t>
    </dgm:pt>
    <dgm:pt modelId="{71331197-A15F-4F0F-9188-1459E4C00D75}" type="pres">
      <dgm:prSet presAssocID="{BC4E84A8-DBF1-43B9-AB1E-F0828766E83B}" presName="node" presStyleCnt="0"/>
      <dgm:spPr/>
    </dgm:pt>
    <dgm:pt modelId="{80A0C149-ECCA-43FF-87C5-A02B078C7394}" type="pres">
      <dgm:prSet presAssocID="{BC4E84A8-DBF1-43B9-AB1E-F0828766E83B}" presName="parentNode" presStyleLbl="node1" presStyleIdx="2" presStyleCnt="4" custScaleX="116504" custScaleY="113418" custLinFactNeighborX="14259" custLinFactNeighborY="43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A8BFA-CC04-46B6-8BF3-D7AD3A56E426}" type="pres">
      <dgm:prSet presAssocID="{BC4E84A8-DBF1-43B9-AB1E-F0828766E83B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24DD6-DE8E-49A0-9604-256E466B0FA9}" type="pres">
      <dgm:prSet presAssocID="{AD9B6107-FAC6-4122-BD7D-B660CBDE5937}" presName="Name25" presStyleLbl="parChTrans1D1" presStyleIdx="2" presStyleCnt="3"/>
      <dgm:spPr/>
      <dgm:t>
        <a:bodyPr/>
        <a:lstStyle/>
        <a:p>
          <a:endParaRPr lang="ru-RU"/>
        </a:p>
      </dgm:t>
    </dgm:pt>
    <dgm:pt modelId="{20900D53-1678-4580-89A0-B2E4B7E3DE8C}" type="pres">
      <dgm:prSet presAssocID="{9348D05E-6D36-45E8-91FD-1C8639C84D7A}" presName="node" presStyleCnt="0"/>
      <dgm:spPr/>
    </dgm:pt>
    <dgm:pt modelId="{19CD5FF7-DB12-4765-8771-7A819649E4D8}" type="pres">
      <dgm:prSet presAssocID="{9348D05E-6D36-45E8-91FD-1C8639C84D7A}" presName="parentNode" presStyleLbl="node1" presStyleIdx="3" presStyleCnt="4" custScaleX="117862" custScaleY="104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E0C1FF-39A7-41FF-BBC8-67E2A9EABC04}" type="pres">
      <dgm:prSet presAssocID="{9348D05E-6D36-45E8-91FD-1C8639C84D7A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0393AF-F307-4FEC-AC52-BA30C268DA76}" srcId="{BC4E84A8-DBF1-43B9-AB1E-F0828766E83B}" destId="{707A84C8-6324-4042-B237-2AD2C5664633}" srcOrd="0" destOrd="0" parTransId="{24B813C9-A17D-4840-874C-F7873CA55663}" sibTransId="{384C7E61-7D15-4A40-BDDF-6A9EB1ACA09F}"/>
    <dgm:cxn modelId="{9855DA99-943B-4262-9229-EF861C94E1DE}" type="presOf" srcId="{AD9B6107-FAC6-4122-BD7D-B660CBDE5937}" destId="{DEF24DD6-DE8E-49A0-9604-256E466B0FA9}" srcOrd="0" destOrd="0" presId="urn:microsoft.com/office/officeart/2005/8/layout/radial2"/>
    <dgm:cxn modelId="{E4D02CDF-E0B4-45BD-A1AA-D77974DDA6F3}" srcId="{B765CC51-1098-422D-9903-28D39B263AB1}" destId="{54C59A94-936F-4BCB-8ADF-A64EC6DD5206}" srcOrd="0" destOrd="0" parTransId="{5072CD0D-82D6-4B4B-AE0D-B0AD0DA68D3B}" sibTransId="{CADB8376-E521-4E3D-9712-2C5E04CEAF8B}"/>
    <dgm:cxn modelId="{C1B5F89E-253E-49AC-84DA-2C313E859973}" type="presOf" srcId="{9348D05E-6D36-45E8-91FD-1C8639C84D7A}" destId="{19CD5FF7-DB12-4765-8771-7A819649E4D8}" srcOrd="0" destOrd="0" presId="urn:microsoft.com/office/officeart/2005/8/layout/radial2"/>
    <dgm:cxn modelId="{317DB9E2-71F1-4595-BF1F-58353FFE2454}" type="presOf" srcId="{54C59A94-936F-4BCB-8ADF-A64EC6DD5206}" destId="{06517395-3EB5-4E1B-8682-D0037AD78D81}" srcOrd="0" destOrd="0" presId="urn:microsoft.com/office/officeart/2005/8/layout/radial2"/>
    <dgm:cxn modelId="{D99A0B4E-39FA-4496-A08A-B36A6E3285F8}" srcId="{A97ED3EE-3AE7-43DB-9D92-2DCB00D319ED}" destId="{B765CC51-1098-422D-9903-28D39B263AB1}" srcOrd="0" destOrd="0" parTransId="{4435E1D0-2AE2-441E-80C2-A188F5A77086}" sibTransId="{317C27FA-2B41-4B4E-B44E-B02658D3CC5C}"/>
    <dgm:cxn modelId="{04BE54E3-8AF2-41ED-9218-B6121C5225B9}" srcId="{A97ED3EE-3AE7-43DB-9D92-2DCB00D319ED}" destId="{BC4E84A8-DBF1-43B9-AB1E-F0828766E83B}" srcOrd="1" destOrd="0" parTransId="{4D2B2472-CFBB-4810-8218-9980F8C9A458}" sibTransId="{C906F74A-4E71-4D24-B2FC-48398D804071}"/>
    <dgm:cxn modelId="{BE86B472-87DA-4FBD-8919-F31705B12418}" type="presOf" srcId="{5BC30A10-A65E-42DF-8C46-D0DEA3C197E8}" destId="{3DE0C1FF-39A7-41FF-BBC8-67E2A9EABC04}" srcOrd="0" destOrd="1" presId="urn:microsoft.com/office/officeart/2005/8/layout/radial2"/>
    <dgm:cxn modelId="{18AF8E0B-837F-42CA-BB72-6ED4FFD921D9}" type="presOf" srcId="{72657462-0F45-48C9-B104-F0338F75129D}" destId="{3DE0C1FF-39A7-41FF-BBC8-67E2A9EABC04}" srcOrd="0" destOrd="0" presId="urn:microsoft.com/office/officeart/2005/8/layout/radial2"/>
    <dgm:cxn modelId="{12D781D0-3EEB-4C2C-8FBE-7FFA30FB5DA7}" type="presOf" srcId="{4435E1D0-2AE2-441E-80C2-A188F5A77086}" destId="{6C01AFBF-78E0-42DF-88A2-45E7D7AB0064}" srcOrd="0" destOrd="0" presId="urn:microsoft.com/office/officeart/2005/8/layout/radial2"/>
    <dgm:cxn modelId="{CCBA805B-3D9E-415D-8B8A-D544C1393BB3}" type="presOf" srcId="{BC4E84A8-DBF1-43B9-AB1E-F0828766E83B}" destId="{80A0C149-ECCA-43FF-87C5-A02B078C7394}" srcOrd="0" destOrd="0" presId="urn:microsoft.com/office/officeart/2005/8/layout/radial2"/>
    <dgm:cxn modelId="{2D8251EF-8E38-4A00-8A48-9B02CCCA6133}" srcId="{9348D05E-6D36-45E8-91FD-1C8639C84D7A}" destId="{72657462-0F45-48C9-B104-F0338F75129D}" srcOrd="0" destOrd="0" parTransId="{23A17C05-BADC-4153-93C0-7AE13A58EBC1}" sibTransId="{0FDC82B8-B045-462E-B683-2EE1424EF350}"/>
    <dgm:cxn modelId="{B0CF3BD1-58F0-4C42-88A8-3807C8A36C1C}" srcId="{9348D05E-6D36-45E8-91FD-1C8639C84D7A}" destId="{5BC30A10-A65E-42DF-8C46-D0DEA3C197E8}" srcOrd="1" destOrd="0" parTransId="{67E25677-D9F7-45E9-881D-9A1C9A5C7A14}" sibTransId="{5A08895D-AAC0-4B4E-805A-AA029FA6DA01}"/>
    <dgm:cxn modelId="{FA1AA53D-080D-41FC-9428-315A6E35F04D}" type="presOf" srcId="{707A84C8-6324-4042-B237-2AD2C5664633}" destId="{92EA8BFA-CC04-46B6-8BF3-D7AD3A56E426}" srcOrd="0" destOrd="0" presId="urn:microsoft.com/office/officeart/2005/8/layout/radial2"/>
    <dgm:cxn modelId="{326E0FE9-A30F-4F88-8150-A86296176913}" srcId="{A97ED3EE-3AE7-43DB-9D92-2DCB00D319ED}" destId="{9348D05E-6D36-45E8-91FD-1C8639C84D7A}" srcOrd="2" destOrd="0" parTransId="{AD9B6107-FAC6-4122-BD7D-B660CBDE5937}" sibTransId="{986A1EEE-6308-4260-9FDC-46D8D08F8F42}"/>
    <dgm:cxn modelId="{B9F46F4B-868D-4725-A762-2DC0D342D578}" type="presOf" srcId="{A97ED3EE-3AE7-43DB-9D92-2DCB00D319ED}" destId="{E338F42D-E46B-4C8D-8CD3-A70292D109D6}" srcOrd="0" destOrd="0" presId="urn:microsoft.com/office/officeart/2005/8/layout/radial2"/>
    <dgm:cxn modelId="{74C8ED7B-B875-412A-B003-CEF8D0B59992}" type="presOf" srcId="{B765CC51-1098-422D-9903-28D39B263AB1}" destId="{CE6379F7-014E-4130-ADB1-E8B96DBA4492}" srcOrd="0" destOrd="0" presId="urn:microsoft.com/office/officeart/2005/8/layout/radial2"/>
    <dgm:cxn modelId="{4103DD2E-D604-41D9-AB1C-39746FFED8AC}" type="presOf" srcId="{4D2B2472-CFBB-4810-8218-9980F8C9A458}" destId="{77600477-D67E-4CFE-8159-83B6FF0144F8}" srcOrd="0" destOrd="0" presId="urn:microsoft.com/office/officeart/2005/8/layout/radial2"/>
    <dgm:cxn modelId="{2CA9BFD0-A0D8-4BBA-B161-BE3616B9F740}" type="presParOf" srcId="{E338F42D-E46B-4C8D-8CD3-A70292D109D6}" destId="{72689A39-40C6-4D83-A725-305320A9DDF3}" srcOrd="0" destOrd="0" presId="urn:microsoft.com/office/officeart/2005/8/layout/radial2"/>
    <dgm:cxn modelId="{287B5FF8-E99D-4269-A8FD-3AB01CC43E70}" type="presParOf" srcId="{72689A39-40C6-4D83-A725-305320A9DDF3}" destId="{5B2FA064-8E91-4B4C-89F0-F87620B31CF6}" srcOrd="0" destOrd="0" presId="urn:microsoft.com/office/officeart/2005/8/layout/radial2"/>
    <dgm:cxn modelId="{178E4581-E178-4584-ABE1-4044CA4BBD8A}" type="presParOf" srcId="{5B2FA064-8E91-4B4C-89F0-F87620B31CF6}" destId="{AD548852-5E9D-476C-8B25-F116DE1279DD}" srcOrd="0" destOrd="0" presId="urn:microsoft.com/office/officeart/2005/8/layout/radial2"/>
    <dgm:cxn modelId="{3D8DAAAA-128A-4A15-A759-D024EBEA7C94}" type="presParOf" srcId="{5B2FA064-8E91-4B4C-89F0-F87620B31CF6}" destId="{9B1D2659-3D7C-4421-BD88-208FB060B08C}" srcOrd="1" destOrd="0" presId="urn:microsoft.com/office/officeart/2005/8/layout/radial2"/>
    <dgm:cxn modelId="{6EFA5095-7692-4680-A41E-64D41A9D11B7}" type="presParOf" srcId="{72689A39-40C6-4D83-A725-305320A9DDF3}" destId="{6C01AFBF-78E0-42DF-88A2-45E7D7AB0064}" srcOrd="1" destOrd="0" presId="urn:microsoft.com/office/officeart/2005/8/layout/radial2"/>
    <dgm:cxn modelId="{F70D6FE4-68DC-41AC-933A-6C19874628E4}" type="presParOf" srcId="{72689A39-40C6-4D83-A725-305320A9DDF3}" destId="{4A0375CA-9C46-4957-8872-C21893B640BC}" srcOrd="2" destOrd="0" presId="urn:microsoft.com/office/officeart/2005/8/layout/radial2"/>
    <dgm:cxn modelId="{B100189E-4DBF-4755-B937-2CB7D5575676}" type="presParOf" srcId="{4A0375CA-9C46-4957-8872-C21893B640BC}" destId="{CE6379F7-014E-4130-ADB1-E8B96DBA4492}" srcOrd="0" destOrd="0" presId="urn:microsoft.com/office/officeart/2005/8/layout/radial2"/>
    <dgm:cxn modelId="{9897C8FD-E266-450C-858F-6A265BE46840}" type="presParOf" srcId="{4A0375CA-9C46-4957-8872-C21893B640BC}" destId="{06517395-3EB5-4E1B-8682-D0037AD78D81}" srcOrd="1" destOrd="0" presId="urn:microsoft.com/office/officeart/2005/8/layout/radial2"/>
    <dgm:cxn modelId="{5B587584-F3AA-4216-A03B-CCB61C160409}" type="presParOf" srcId="{72689A39-40C6-4D83-A725-305320A9DDF3}" destId="{77600477-D67E-4CFE-8159-83B6FF0144F8}" srcOrd="3" destOrd="0" presId="urn:microsoft.com/office/officeart/2005/8/layout/radial2"/>
    <dgm:cxn modelId="{A2C57E61-852C-4069-B68B-79B454BEEC35}" type="presParOf" srcId="{72689A39-40C6-4D83-A725-305320A9DDF3}" destId="{71331197-A15F-4F0F-9188-1459E4C00D75}" srcOrd="4" destOrd="0" presId="urn:microsoft.com/office/officeart/2005/8/layout/radial2"/>
    <dgm:cxn modelId="{C972D9FB-B30A-4E25-8F1B-F65111F7BD06}" type="presParOf" srcId="{71331197-A15F-4F0F-9188-1459E4C00D75}" destId="{80A0C149-ECCA-43FF-87C5-A02B078C7394}" srcOrd="0" destOrd="0" presId="urn:microsoft.com/office/officeart/2005/8/layout/radial2"/>
    <dgm:cxn modelId="{2B29E10A-B04A-4EC9-A9CD-BADE89BAC513}" type="presParOf" srcId="{71331197-A15F-4F0F-9188-1459E4C00D75}" destId="{92EA8BFA-CC04-46B6-8BF3-D7AD3A56E426}" srcOrd="1" destOrd="0" presId="urn:microsoft.com/office/officeart/2005/8/layout/radial2"/>
    <dgm:cxn modelId="{178B6009-1C6C-47C7-81DC-FAE806EC0B34}" type="presParOf" srcId="{72689A39-40C6-4D83-A725-305320A9DDF3}" destId="{DEF24DD6-DE8E-49A0-9604-256E466B0FA9}" srcOrd="5" destOrd="0" presId="urn:microsoft.com/office/officeart/2005/8/layout/radial2"/>
    <dgm:cxn modelId="{9385256E-D8E7-4FD6-B711-B3B559B9D1F7}" type="presParOf" srcId="{72689A39-40C6-4D83-A725-305320A9DDF3}" destId="{20900D53-1678-4580-89A0-B2E4B7E3DE8C}" srcOrd="6" destOrd="0" presId="urn:microsoft.com/office/officeart/2005/8/layout/radial2"/>
    <dgm:cxn modelId="{9ED7E117-04AB-4921-A9CE-040D1BBEFBC4}" type="presParOf" srcId="{20900D53-1678-4580-89A0-B2E4B7E3DE8C}" destId="{19CD5FF7-DB12-4765-8771-7A819649E4D8}" srcOrd="0" destOrd="0" presId="urn:microsoft.com/office/officeart/2005/8/layout/radial2"/>
    <dgm:cxn modelId="{C65370D5-E6D4-47E6-B18B-354FD0C1A1E7}" type="presParOf" srcId="{20900D53-1678-4580-89A0-B2E4B7E3DE8C}" destId="{3DE0C1FF-39A7-41FF-BBC8-67E2A9EABC0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0E14E4-F6BD-4FC6-BFCA-2687C2E5F08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B19EF4-0061-45EF-B5EF-9772EE2E0274}">
      <dgm:prSet phldrT="[Текст]" custT="1"/>
      <dgm:spPr>
        <a:solidFill>
          <a:schemeClr val="tx2">
            <a:lumMod val="60000"/>
            <a:lumOff val="4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ru-RU" sz="2400" dirty="0" err="1" smtClean="0">
              <a:solidFill>
                <a:schemeClr val="bg1"/>
              </a:solidFill>
              <a:latin typeface="Arial Black" pitchFamily="34" charset="0"/>
            </a:rPr>
            <a:t>Асоціативне</a:t>
          </a:r>
          <a:r>
            <a:rPr lang="ru-RU" sz="2400" dirty="0" smtClean="0">
              <a:solidFill>
                <a:schemeClr val="bg1"/>
              </a:solidFill>
              <a:latin typeface="Arial Black" pitchFamily="34" charset="0"/>
            </a:rPr>
            <a:t>    </a:t>
          </a:r>
          <a:r>
            <a:rPr lang="ru-RU" sz="2400" dirty="0" err="1" smtClean="0">
              <a:solidFill>
                <a:schemeClr val="bg1"/>
              </a:solidFill>
              <a:latin typeface="Arial Black" pitchFamily="34" charset="0"/>
            </a:rPr>
            <a:t>мислення</a:t>
          </a:r>
          <a:endParaRPr lang="ru-RU" sz="2400" dirty="0">
            <a:solidFill>
              <a:schemeClr val="bg1"/>
            </a:solidFill>
            <a:latin typeface="Arial Black" pitchFamily="34" charset="0"/>
          </a:endParaRPr>
        </a:p>
      </dgm:t>
    </dgm:pt>
    <dgm:pt modelId="{D2260207-FB7D-4CC1-B4C2-F81B2656EBEE}" type="parTrans" cxnId="{791E6F6E-5A26-4919-B007-70D1AC3F17CF}">
      <dgm:prSet/>
      <dgm:spPr/>
      <dgm:t>
        <a:bodyPr/>
        <a:lstStyle/>
        <a:p>
          <a:endParaRPr lang="ru-RU"/>
        </a:p>
      </dgm:t>
    </dgm:pt>
    <dgm:pt modelId="{4C4E2E14-D9B8-405F-A1EA-43B6E6603307}" type="sibTrans" cxnId="{791E6F6E-5A26-4919-B007-70D1AC3F17C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A4B51C4D-17D7-46F1-9B2C-E5314F5BA8C3}">
      <dgm:prSet phldrT="[Текст]" custT="1"/>
      <dgm:spPr>
        <a:solidFill>
          <a:schemeClr val="tx2">
            <a:lumMod val="60000"/>
            <a:lumOff val="4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latin typeface="Arial Black" pitchFamily="34" charset="0"/>
            </a:rPr>
            <a:t>Творче самовираження</a:t>
          </a:r>
          <a:endParaRPr lang="ru-RU" sz="2000" dirty="0">
            <a:latin typeface="Arial Black" pitchFamily="34" charset="0"/>
          </a:endParaRPr>
        </a:p>
      </dgm:t>
    </dgm:pt>
    <dgm:pt modelId="{8DEBB565-5756-44FD-81D5-E475B57C0E7B}" type="parTrans" cxnId="{A839CB94-6F3E-4A19-88AF-6F96831AA26D}">
      <dgm:prSet/>
      <dgm:spPr/>
      <dgm:t>
        <a:bodyPr/>
        <a:lstStyle/>
        <a:p>
          <a:endParaRPr lang="ru-RU"/>
        </a:p>
      </dgm:t>
    </dgm:pt>
    <dgm:pt modelId="{C8BA8724-3F35-41CB-BBD7-45888BB70C78}" type="sibTrans" cxnId="{A839CB94-6F3E-4A19-88AF-6F96831AA26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E3E941AE-1763-4733-BDFF-7602121543C7}">
      <dgm:prSet phldrT="[Текст]" custT="1"/>
      <dgm:spPr>
        <a:solidFill>
          <a:schemeClr val="tx2">
            <a:lumMod val="60000"/>
            <a:lumOff val="4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latin typeface="Arial Black" pitchFamily="34" charset="0"/>
            </a:rPr>
            <a:t>Творчі можливості</a:t>
          </a:r>
          <a:endParaRPr lang="ru-RU" sz="2000" dirty="0">
            <a:latin typeface="Arial Black" pitchFamily="34" charset="0"/>
          </a:endParaRPr>
        </a:p>
      </dgm:t>
    </dgm:pt>
    <dgm:pt modelId="{F23E0581-952D-45A9-B96B-7CE0818BA1D1}" type="parTrans" cxnId="{C87CAA5D-34DF-46A3-A90E-9E83FEB51936}">
      <dgm:prSet/>
      <dgm:spPr/>
      <dgm:t>
        <a:bodyPr/>
        <a:lstStyle/>
        <a:p>
          <a:endParaRPr lang="ru-RU"/>
        </a:p>
      </dgm:t>
    </dgm:pt>
    <dgm:pt modelId="{22377751-721F-4E4B-8E6D-0C49A46CD496}" type="sibTrans" cxnId="{C87CAA5D-34DF-46A3-A90E-9E83FEB5193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6DB98AA9-DDB9-4217-87CC-ECC19871D9AA}" type="pres">
      <dgm:prSet presAssocID="{360E14E4-F6BD-4FC6-BFCA-2687C2E5F0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0EE4CEB-AEB4-43F2-9492-5C77B019126A}" type="pres">
      <dgm:prSet presAssocID="{360E14E4-F6BD-4FC6-BFCA-2687C2E5F08F}" presName="dot1" presStyleLbl="alignNode1" presStyleIdx="0" presStyleCnt="12"/>
      <dgm:spPr/>
    </dgm:pt>
    <dgm:pt modelId="{EAF41A11-C2D2-4FF2-9781-3CB097914E5D}" type="pres">
      <dgm:prSet presAssocID="{360E14E4-F6BD-4FC6-BFCA-2687C2E5F08F}" presName="dot2" presStyleLbl="alignNode1" presStyleIdx="1" presStyleCnt="12"/>
      <dgm:spPr/>
    </dgm:pt>
    <dgm:pt modelId="{D7CB3D2D-2557-466A-A880-0B22A9DE8940}" type="pres">
      <dgm:prSet presAssocID="{360E14E4-F6BD-4FC6-BFCA-2687C2E5F08F}" presName="dot3" presStyleLbl="alignNode1" presStyleIdx="2" presStyleCnt="12"/>
      <dgm:spPr/>
    </dgm:pt>
    <dgm:pt modelId="{6247A214-8BA0-4EF5-94D1-D10C0E385F66}" type="pres">
      <dgm:prSet presAssocID="{360E14E4-F6BD-4FC6-BFCA-2687C2E5F08F}" presName="dot4" presStyleLbl="alignNode1" presStyleIdx="3" presStyleCnt="12"/>
      <dgm:spPr/>
    </dgm:pt>
    <dgm:pt modelId="{E3B8795B-4AFD-46EE-A188-3EA668AD4BD4}" type="pres">
      <dgm:prSet presAssocID="{360E14E4-F6BD-4FC6-BFCA-2687C2E5F08F}" presName="dot5" presStyleLbl="alignNode1" presStyleIdx="4" presStyleCnt="12"/>
      <dgm:spPr/>
    </dgm:pt>
    <dgm:pt modelId="{161C4611-436D-40CA-8DD5-24B4C4D92103}" type="pres">
      <dgm:prSet presAssocID="{360E14E4-F6BD-4FC6-BFCA-2687C2E5F08F}" presName="dotArrow1" presStyleLbl="alignNode1" presStyleIdx="5" presStyleCnt="12"/>
      <dgm:spPr/>
    </dgm:pt>
    <dgm:pt modelId="{572E6DE6-6D12-4CB3-B2F5-EF5077393485}" type="pres">
      <dgm:prSet presAssocID="{360E14E4-F6BD-4FC6-BFCA-2687C2E5F08F}" presName="dotArrow2" presStyleLbl="alignNode1" presStyleIdx="6" presStyleCnt="12"/>
      <dgm:spPr/>
    </dgm:pt>
    <dgm:pt modelId="{6C5010CB-0A26-48D3-83ED-D9B5F360D769}" type="pres">
      <dgm:prSet presAssocID="{360E14E4-F6BD-4FC6-BFCA-2687C2E5F08F}" presName="dotArrow3" presStyleLbl="alignNode1" presStyleIdx="7" presStyleCnt="12"/>
      <dgm:spPr/>
    </dgm:pt>
    <dgm:pt modelId="{D33E97CA-8D80-45B1-96AB-D4F80A5E4327}" type="pres">
      <dgm:prSet presAssocID="{360E14E4-F6BD-4FC6-BFCA-2687C2E5F08F}" presName="dotArrow4" presStyleLbl="alignNode1" presStyleIdx="8" presStyleCnt="12"/>
      <dgm:spPr/>
    </dgm:pt>
    <dgm:pt modelId="{ADC5AB48-3EF8-4EA7-99EC-DB216116752E}" type="pres">
      <dgm:prSet presAssocID="{360E14E4-F6BD-4FC6-BFCA-2687C2E5F08F}" presName="dotArrow5" presStyleLbl="alignNode1" presStyleIdx="9" presStyleCnt="12"/>
      <dgm:spPr/>
    </dgm:pt>
    <dgm:pt modelId="{EE88DF58-20EC-4B16-9EF3-962C5DB6FC8B}" type="pres">
      <dgm:prSet presAssocID="{360E14E4-F6BD-4FC6-BFCA-2687C2E5F08F}" presName="dotArrow6" presStyleLbl="alignNode1" presStyleIdx="10" presStyleCnt="12"/>
      <dgm:spPr/>
    </dgm:pt>
    <dgm:pt modelId="{3AAAE311-DDB2-4F17-B877-A08CA2570196}" type="pres">
      <dgm:prSet presAssocID="{360E14E4-F6BD-4FC6-BFCA-2687C2E5F08F}" presName="dotArrow7" presStyleLbl="alignNode1" presStyleIdx="11" presStyleCnt="12"/>
      <dgm:spPr/>
    </dgm:pt>
    <dgm:pt modelId="{847D4615-DD6C-4394-B610-455D68B6A847}" type="pres">
      <dgm:prSet presAssocID="{37B19EF4-0061-45EF-B5EF-9772EE2E0274}" presName="parTx1" presStyleLbl="node1" presStyleIdx="0" presStyleCnt="3" custLinFactNeighborX="8455" custLinFactNeighborY="13704"/>
      <dgm:spPr/>
      <dgm:t>
        <a:bodyPr/>
        <a:lstStyle/>
        <a:p>
          <a:endParaRPr lang="ru-RU"/>
        </a:p>
      </dgm:t>
    </dgm:pt>
    <dgm:pt modelId="{C9F16276-FC51-446F-8C18-1FDF3B8E4EDD}" type="pres">
      <dgm:prSet presAssocID="{4C4E2E14-D9B8-405F-A1EA-43B6E6603307}" presName="picture1" presStyleCnt="0"/>
      <dgm:spPr/>
    </dgm:pt>
    <dgm:pt modelId="{8D157494-5E4B-4BEF-9D9D-8A4D617BB347}" type="pres">
      <dgm:prSet presAssocID="{4C4E2E14-D9B8-405F-A1EA-43B6E6603307}" presName="imageRepeatNode" presStyleLbl="fgImgPlace1" presStyleIdx="0" presStyleCnt="3" custScaleX="128846" custScaleY="119641" custLinFactNeighborX="3398" custLinFactNeighborY="3604"/>
      <dgm:spPr/>
      <dgm:t>
        <a:bodyPr/>
        <a:lstStyle/>
        <a:p>
          <a:endParaRPr lang="ru-RU"/>
        </a:p>
      </dgm:t>
    </dgm:pt>
    <dgm:pt modelId="{D1EFC66E-B828-44FB-A06A-9966A3AD1772}" type="pres">
      <dgm:prSet presAssocID="{A4B51C4D-17D7-46F1-9B2C-E5314F5BA8C3}" presName="parTx2" presStyleLbl="node1" presStyleIdx="1" presStyleCnt="3" custLinFactNeighborX="8370" custLinFactNeighborY="3067"/>
      <dgm:spPr/>
      <dgm:t>
        <a:bodyPr/>
        <a:lstStyle/>
        <a:p>
          <a:endParaRPr lang="ru-RU"/>
        </a:p>
      </dgm:t>
    </dgm:pt>
    <dgm:pt modelId="{66DCA798-D182-485C-9268-DBCB882B7477}" type="pres">
      <dgm:prSet presAssocID="{C8BA8724-3F35-41CB-BBD7-45888BB70C78}" presName="picture2" presStyleCnt="0"/>
      <dgm:spPr/>
    </dgm:pt>
    <dgm:pt modelId="{75DCFC34-C01C-411E-A1DA-17581AAE31FD}" type="pres">
      <dgm:prSet presAssocID="{C8BA8724-3F35-41CB-BBD7-45888BB70C78}" presName="imageRepeatNode" presStyleLbl="fgImgPlace1" presStyleIdx="1" presStyleCnt="3" custScaleX="116903" custScaleY="118323" custLinFactNeighborX="5397" custLinFactNeighborY="1726"/>
      <dgm:spPr/>
      <dgm:t>
        <a:bodyPr/>
        <a:lstStyle/>
        <a:p>
          <a:endParaRPr lang="ru-RU"/>
        </a:p>
      </dgm:t>
    </dgm:pt>
    <dgm:pt modelId="{AB19122E-027A-4FF2-A94D-653599279967}" type="pres">
      <dgm:prSet presAssocID="{E3E941AE-1763-4733-BDFF-7602121543C7}" presName="parTx3" presStyleLbl="node1" presStyleIdx="2" presStyleCnt="3" custLinFactNeighborX="5926" custLinFactNeighborY="-13531"/>
      <dgm:spPr/>
      <dgm:t>
        <a:bodyPr/>
        <a:lstStyle/>
        <a:p>
          <a:endParaRPr lang="ru-RU"/>
        </a:p>
      </dgm:t>
    </dgm:pt>
    <dgm:pt modelId="{1C60E66F-D393-4EBD-872B-81F79D5D535C}" type="pres">
      <dgm:prSet presAssocID="{22377751-721F-4E4B-8E6D-0C49A46CD496}" presName="picture3" presStyleCnt="0"/>
      <dgm:spPr/>
    </dgm:pt>
    <dgm:pt modelId="{EB5FB931-3619-486A-A5ED-480E4AE39AE3}" type="pres">
      <dgm:prSet presAssocID="{22377751-721F-4E4B-8E6D-0C49A46CD496}" presName="imageRepeatNode" presStyleLbl="fgImgPlace1" presStyleIdx="2" presStyleCnt="3" custScaleX="127116" custScaleY="113058" custLinFactNeighborX="2006" custLinFactNeighborY="-9067"/>
      <dgm:spPr/>
      <dgm:t>
        <a:bodyPr/>
        <a:lstStyle/>
        <a:p>
          <a:endParaRPr lang="ru-RU"/>
        </a:p>
      </dgm:t>
    </dgm:pt>
  </dgm:ptLst>
  <dgm:cxnLst>
    <dgm:cxn modelId="{A839CB94-6F3E-4A19-88AF-6F96831AA26D}" srcId="{360E14E4-F6BD-4FC6-BFCA-2687C2E5F08F}" destId="{A4B51C4D-17D7-46F1-9B2C-E5314F5BA8C3}" srcOrd="1" destOrd="0" parTransId="{8DEBB565-5756-44FD-81D5-E475B57C0E7B}" sibTransId="{C8BA8724-3F35-41CB-BBD7-45888BB70C78}"/>
    <dgm:cxn modelId="{4C690BFF-5202-4F57-A25B-A9CCA342267C}" type="presOf" srcId="{360E14E4-F6BD-4FC6-BFCA-2687C2E5F08F}" destId="{6DB98AA9-DDB9-4217-87CC-ECC19871D9AA}" srcOrd="0" destOrd="0" presId="urn:microsoft.com/office/officeart/2008/layout/AscendingPictureAccentProcess"/>
    <dgm:cxn modelId="{15F484EB-7435-44A3-B670-95A81F13B288}" type="presOf" srcId="{E3E941AE-1763-4733-BDFF-7602121543C7}" destId="{AB19122E-027A-4FF2-A94D-653599279967}" srcOrd="0" destOrd="0" presId="urn:microsoft.com/office/officeart/2008/layout/AscendingPictureAccentProcess"/>
    <dgm:cxn modelId="{5BCC60A3-7D94-46C1-91DE-2DF7A629A5B3}" type="presOf" srcId="{22377751-721F-4E4B-8E6D-0C49A46CD496}" destId="{EB5FB931-3619-486A-A5ED-480E4AE39AE3}" srcOrd="0" destOrd="0" presId="urn:microsoft.com/office/officeart/2008/layout/AscendingPictureAccentProcess"/>
    <dgm:cxn modelId="{FED41378-DEF4-4202-A024-71F7032A9B14}" type="presOf" srcId="{37B19EF4-0061-45EF-B5EF-9772EE2E0274}" destId="{847D4615-DD6C-4394-B610-455D68B6A847}" srcOrd="0" destOrd="0" presId="urn:microsoft.com/office/officeart/2008/layout/AscendingPictureAccentProcess"/>
    <dgm:cxn modelId="{7B359CF5-D907-4805-95CE-3F0CBEF458E9}" type="presOf" srcId="{4C4E2E14-D9B8-405F-A1EA-43B6E6603307}" destId="{8D157494-5E4B-4BEF-9D9D-8A4D617BB347}" srcOrd="0" destOrd="0" presId="urn:microsoft.com/office/officeart/2008/layout/AscendingPictureAccentProcess"/>
    <dgm:cxn modelId="{0D75DD3A-C4D1-49E2-8586-8FED2F3EF7F4}" type="presOf" srcId="{C8BA8724-3F35-41CB-BBD7-45888BB70C78}" destId="{75DCFC34-C01C-411E-A1DA-17581AAE31FD}" srcOrd="0" destOrd="0" presId="urn:microsoft.com/office/officeart/2008/layout/AscendingPictureAccentProcess"/>
    <dgm:cxn modelId="{E21605FA-E763-4CFB-BC2E-8AD6E3A574B0}" type="presOf" srcId="{A4B51C4D-17D7-46F1-9B2C-E5314F5BA8C3}" destId="{D1EFC66E-B828-44FB-A06A-9966A3AD1772}" srcOrd="0" destOrd="0" presId="urn:microsoft.com/office/officeart/2008/layout/AscendingPictureAccentProcess"/>
    <dgm:cxn modelId="{C87CAA5D-34DF-46A3-A90E-9E83FEB51936}" srcId="{360E14E4-F6BD-4FC6-BFCA-2687C2E5F08F}" destId="{E3E941AE-1763-4733-BDFF-7602121543C7}" srcOrd="2" destOrd="0" parTransId="{F23E0581-952D-45A9-B96B-7CE0818BA1D1}" sibTransId="{22377751-721F-4E4B-8E6D-0C49A46CD496}"/>
    <dgm:cxn modelId="{791E6F6E-5A26-4919-B007-70D1AC3F17CF}" srcId="{360E14E4-F6BD-4FC6-BFCA-2687C2E5F08F}" destId="{37B19EF4-0061-45EF-B5EF-9772EE2E0274}" srcOrd="0" destOrd="0" parTransId="{D2260207-FB7D-4CC1-B4C2-F81B2656EBEE}" sibTransId="{4C4E2E14-D9B8-405F-A1EA-43B6E6603307}"/>
    <dgm:cxn modelId="{BAB6B321-9041-48BA-B81C-8FD281D1CAB2}" type="presParOf" srcId="{6DB98AA9-DDB9-4217-87CC-ECC19871D9AA}" destId="{90EE4CEB-AEB4-43F2-9492-5C77B019126A}" srcOrd="0" destOrd="0" presId="urn:microsoft.com/office/officeart/2008/layout/AscendingPictureAccentProcess"/>
    <dgm:cxn modelId="{671A4B0A-F3CE-47A3-8A3E-161D4EDAB27C}" type="presParOf" srcId="{6DB98AA9-DDB9-4217-87CC-ECC19871D9AA}" destId="{EAF41A11-C2D2-4FF2-9781-3CB097914E5D}" srcOrd="1" destOrd="0" presId="urn:microsoft.com/office/officeart/2008/layout/AscendingPictureAccentProcess"/>
    <dgm:cxn modelId="{2EE78462-4276-4E04-957D-7C53D4669908}" type="presParOf" srcId="{6DB98AA9-DDB9-4217-87CC-ECC19871D9AA}" destId="{D7CB3D2D-2557-466A-A880-0B22A9DE8940}" srcOrd="2" destOrd="0" presId="urn:microsoft.com/office/officeart/2008/layout/AscendingPictureAccentProcess"/>
    <dgm:cxn modelId="{7832952F-02F4-42E7-B1D9-89FC0DF977C9}" type="presParOf" srcId="{6DB98AA9-DDB9-4217-87CC-ECC19871D9AA}" destId="{6247A214-8BA0-4EF5-94D1-D10C0E385F66}" srcOrd="3" destOrd="0" presId="urn:microsoft.com/office/officeart/2008/layout/AscendingPictureAccentProcess"/>
    <dgm:cxn modelId="{A132C08F-1BC8-43CA-9566-89D2535EFA4B}" type="presParOf" srcId="{6DB98AA9-DDB9-4217-87CC-ECC19871D9AA}" destId="{E3B8795B-4AFD-46EE-A188-3EA668AD4BD4}" srcOrd="4" destOrd="0" presId="urn:microsoft.com/office/officeart/2008/layout/AscendingPictureAccentProcess"/>
    <dgm:cxn modelId="{72CB92F1-3F61-431B-A0FE-780C471BB03F}" type="presParOf" srcId="{6DB98AA9-DDB9-4217-87CC-ECC19871D9AA}" destId="{161C4611-436D-40CA-8DD5-24B4C4D92103}" srcOrd="5" destOrd="0" presId="urn:microsoft.com/office/officeart/2008/layout/AscendingPictureAccentProcess"/>
    <dgm:cxn modelId="{FD3CD503-A327-4382-95C3-B133C3E6EAD2}" type="presParOf" srcId="{6DB98AA9-DDB9-4217-87CC-ECC19871D9AA}" destId="{572E6DE6-6D12-4CB3-B2F5-EF5077393485}" srcOrd="6" destOrd="0" presId="urn:microsoft.com/office/officeart/2008/layout/AscendingPictureAccentProcess"/>
    <dgm:cxn modelId="{5C408270-6482-4E68-A870-17142B25EA45}" type="presParOf" srcId="{6DB98AA9-DDB9-4217-87CC-ECC19871D9AA}" destId="{6C5010CB-0A26-48D3-83ED-D9B5F360D769}" srcOrd="7" destOrd="0" presId="urn:microsoft.com/office/officeart/2008/layout/AscendingPictureAccentProcess"/>
    <dgm:cxn modelId="{3DB85CB3-EC98-4067-AB35-0E2CB06B117B}" type="presParOf" srcId="{6DB98AA9-DDB9-4217-87CC-ECC19871D9AA}" destId="{D33E97CA-8D80-45B1-96AB-D4F80A5E4327}" srcOrd="8" destOrd="0" presId="urn:microsoft.com/office/officeart/2008/layout/AscendingPictureAccentProcess"/>
    <dgm:cxn modelId="{01514721-AAF7-4E1B-A872-7EE6EBFCA4A6}" type="presParOf" srcId="{6DB98AA9-DDB9-4217-87CC-ECC19871D9AA}" destId="{ADC5AB48-3EF8-4EA7-99EC-DB216116752E}" srcOrd="9" destOrd="0" presId="urn:microsoft.com/office/officeart/2008/layout/AscendingPictureAccentProcess"/>
    <dgm:cxn modelId="{3E2E6899-CE2E-40B1-9752-95008B058CF8}" type="presParOf" srcId="{6DB98AA9-DDB9-4217-87CC-ECC19871D9AA}" destId="{EE88DF58-20EC-4B16-9EF3-962C5DB6FC8B}" srcOrd="10" destOrd="0" presId="urn:microsoft.com/office/officeart/2008/layout/AscendingPictureAccentProcess"/>
    <dgm:cxn modelId="{7833B0B4-03AE-48C9-B461-8C4A35C92D3B}" type="presParOf" srcId="{6DB98AA9-DDB9-4217-87CC-ECC19871D9AA}" destId="{3AAAE311-DDB2-4F17-B877-A08CA2570196}" srcOrd="11" destOrd="0" presId="urn:microsoft.com/office/officeart/2008/layout/AscendingPictureAccentProcess"/>
    <dgm:cxn modelId="{5A19BDB7-9F43-421B-9D5F-C15B201F5106}" type="presParOf" srcId="{6DB98AA9-DDB9-4217-87CC-ECC19871D9AA}" destId="{847D4615-DD6C-4394-B610-455D68B6A847}" srcOrd="12" destOrd="0" presId="urn:microsoft.com/office/officeart/2008/layout/AscendingPictureAccentProcess"/>
    <dgm:cxn modelId="{E8C06DB6-A1F1-4593-BA18-F52FA7451E15}" type="presParOf" srcId="{6DB98AA9-DDB9-4217-87CC-ECC19871D9AA}" destId="{C9F16276-FC51-446F-8C18-1FDF3B8E4EDD}" srcOrd="13" destOrd="0" presId="urn:microsoft.com/office/officeart/2008/layout/AscendingPictureAccentProcess"/>
    <dgm:cxn modelId="{39C3DCB3-8FA9-4B42-8D38-B52222B3BA19}" type="presParOf" srcId="{C9F16276-FC51-446F-8C18-1FDF3B8E4EDD}" destId="{8D157494-5E4B-4BEF-9D9D-8A4D617BB347}" srcOrd="0" destOrd="0" presId="urn:microsoft.com/office/officeart/2008/layout/AscendingPictureAccentProcess"/>
    <dgm:cxn modelId="{A22F32FD-5F32-4F92-B427-7C1AB33A0CEB}" type="presParOf" srcId="{6DB98AA9-DDB9-4217-87CC-ECC19871D9AA}" destId="{D1EFC66E-B828-44FB-A06A-9966A3AD1772}" srcOrd="14" destOrd="0" presId="urn:microsoft.com/office/officeart/2008/layout/AscendingPictureAccentProcess"/>
    <dgm:cxn modelId="{92D22752-13E1-4FF8-B126-71F4B8C6F66D}" type="presParOf" srcId="{6DB98AA9-DDB9-4217-87CC-ECC19871D9AA}" destId="{66DCA798-D182-485C-9268-DBCB882B7477}" srcOrd="15" destOrd="0" presId="urn:microsoft.com/office/officeart/2008/layout/AscendingPictureAccentProcess"/>
    <dgm:cxn modelId="{338AE25A-FBE7-433B-B857-A4308F1F746E}" type="presParOf" srcId="{66DCA798-D182-485C-9268-DBCB882B7477}" destId="{75DCFC34-C01C-411E-A1DA-17581AAE31FD}" srcOrd="0" destOrd="0" presId="urn:microsoft.com/office/officeart/2008/layout/AscendingPictureAccentProcess"/>
    <dgm:cxn modelId="{44D28310-25B7-49CB-AE0B-69A4B058B281}" type="presParOf" srcId="{6DB98AA9-DDB9-4217-87CC-ECC19871D9AA}" destId="{AB19122E-027A-4FF2-A94D-653599279967}" srcOrd="16" destOrd="0" presId="urn:microsoft.com/office/officeart/2008/layout/AscendingPictureAccentProcess"/>
    <dgm:cxn modelId="{82FA56B6-581A-4C7E-AF8F-DCC7B5E15A24}" type="presParOf" srcId="{6DB98AA9-DDB9-4217-87CC-ECC19871D9AA}" destId="{1C60E66F-D393-4EBD-872B-81F79D5D535C}" srcOrd="17" destOrd="0" presId="urn:microsoft.com/office/officeart/2008/layout/AscendingPictureAccentProcess"/>
    <dgm:cxn modelId="{FB09F133-9803-44A2-ABDE-4A7562D11C4B}" type="presParOf" srcId="{1C60E66F-D393-4EBD-872B-81F79D5D535C}" destId="{EB5FB931-3619-486A-A5ED-480E4AE39AE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AC17A5-EF3B-4C58-835F-DCB17D51AF24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61E4FB4-8263-420C-994E-C06BB61B54C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C00000"/>
          </a:solidFill>
        </a:ln>
      </dgm:spPr>
      <dgm:t>
        <a:bodyPr/>
        <a:lstStyle/>
        <a:p>
          <a:r>
            <a:rPr lang="ru-RU" sz="2000" dirty="0" smtClean="0">
              <a:solidFill>
                <a:srgbClr val="000099"/>
              </a:solidFill>
              <a:latin typeface="Arial Black" pitchFamily="34" charset="0"/>
            </a:rPr>
            <a:t>С</a:t>
          </a:r>
          <a:r>
            <a:rPr lang="uk-UA" sz="2000" dirty="0" err="1" smtClean="0">
              <a:solidFill>
                <a:srgbClr val="000099"/>
              </a:solidFill>
              <a:latin typeface="Arial Black" pitchFamily="34" charset="0"/>
            </a:rPr>
            <a:t>творювати</a:t>
          </a:r>
          <a:endParaRPr lang="uk-UA" sz="2000" dirty="0" smtClean="0">
            <a:solidFill>
              <a:srgbClr val="000099"/>
            </a:solidFill>
            <a:latin typeface="Arial Black" pitchFamily="34" charset="0"/>
          </a:endParaRP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 нові 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оригінальні 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ідеї</a:t>
          </a:r>
          <a:endParaRPr lang="ru-RU" sz="2000" dirty="0">
            <a:solidFill>
              <a:srgbClr val="000099"/>
            </a:solidFill>
            <a:latin typeface="Arial Black" pitchFamily="34" charset="0"/>
          </a:endParaRPr>
        </a:p>
      </dgm:t>
    </dgm:pt>
    <dgm:pt modelId="{1DFAA582-B8C5-4A24-A1E8-62B40A31C586}" type="parTrans" cxnId="{A7CB6C2C-AB17-4CB3-A7C3-57A64E0B5FB6}">
      <dgm:prSet/>
      <dgm:spPr/>
      <dgm:t>
        <a:bodyPr/>
        <a:lstStyle/>
        <a:p>
          <a:endParaRPr lang="ru-RU"/>
        </a:p>
      </dgm:t>
    </dgm:pt>
    <dgm:pt modelId="{851E0564-C551-46B2-B2BA-0784556A4CD1}" type="sibTrans" cxnId="{A7CB6C2C-AB17-4CB3-A7C3-57A64E0B5FB6}">
      <dgm:prSet/>
      <dgm:spPr/>
      <dgm:t>
        <a:bodyPr/>
        <a:lstStyle/>
        <a:p>
          <a:endParaRPr lang="ru-RU"/>
        </a:p>
      </dgm:t>
    </dgm:pt>
    <dgm:pt modelId="{40583D95-0F32-4A09-A372-523E5724FA3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Утворювати</a:t>
          </a:r>
        </a:p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 смислові</a:t>
          </a:r>
        </a:p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 </a:t>
          </a:r>
          <a:r>
            <a:rPr lang="uk-UA" sz="2000" b="1" dirty="0" err="1" smtClean="0">
              <a:solidFill>
                <a:srgbClr val="000099"/>
              </a:solidFill>
              <a:latin typeface="Arial Black" pitchFamily="34" charset="0"/>
            </a:rPr>
            <a:t>зв</a:t>
          </a:r>
          <a:r>
            <a:rPr lang="en-US" sz="2000" b="1" dirty="0" smtClean="0">
              <a:solidFill>
                <a:srgbClr val="000099"/>
              </a:solidFill>
              <a:latin typeface="Arial Black" pitchFamily="34" charset="0"/>
            </a:rPr>
            <a:t>’</a:t>
          </a:r>
          <a:r>
            <a:rPr lang="uk-UA" sz="2000" b="1" dirty="0" err="1" smtClean="0">
              <a:solidFill>
                <a:srgbClr val="000099"/>
              </a:solidFill>
              <a:latin typeface="Arial Black" pitchFamily="34" charset="0"/>
            </a:rPr>
            <a:t>язки</a:t>
          </a:r>
          <a:endParaRPr lang="ru-RU" sz="2000" b="1" dirty="0">
            <a:solidFill>
              <a:srgbClr val="000099"/>
            </a:solidFill>
            <a:latin typeface="Arial Black" pitchFamily="34" charset="0"/>
          </a:endParaRPr>
        </a:p>
      </dgm:t>
    </dgm:pt>
    <dgm:pt modelId="{7CE7E599-8982-43C8-B63C-364086B6F5CC}" type="parTrans" cxnId="{81F5EC0F-F2D1-41C4-A7D6-BB3F7671EB50}">
      <dgm:prSet/>
      <dgm:spPr/>
      <dgm:t>
        <a:bodyPr/>
        <a:lstStyle/>
        <a:p>
          <a:endParaRPr lang="ru-RU"/>
        </a:p>
      </dgm:t>
    </dgm:pt>
    <dgm:pt modelId="{E47FEA8B-2962-4FFD-8236-7B77352434EE}" type="sibTrans" cxnId="{81F5EC0F-F2D1-41C4-A7D6-BB3F7671EB50}">
      <dgm:prSet/>
      <dgm:spPr/>
      <dgm:t>
        <a:bodyPr/>
        <a:lstStyle/>
        <a:p>
          <a:endParaRPr lang="ru-RU"/>
        </a:p>
      </dgm:t>
    </dgm:pt>
    <dgm:pt modelId="{2AF33EB8-2172-4AE1-B59B-CCE6C7A7776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Розвивати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 фантазію,</a:t>
          </a:r>
        </a:p>
        <a:p>
          <a:r>
            <a:rPr lang="uk-UA" sz="2000" dirty="0" smtClean="0">
              <a:solidFill>
                <a:srgbClr val="000099"/>
              </a:solidFill>
              <a:latin typeface="Arial Black" pitchFamily="34" charset="0"/>
            </a:rPr>
            <a:t>уяву</a:t>
          </a:r>
          <a:endParaRPr lang="ru-RU" sz="2000" dirty="0">
            <a:solidFill>
              <a:srgbClr val="000099"/>
            </a:solidFill>
            <a:latin typeface="Arial Black" pitchFamily="34" charset="0"/>
          </a:endParaRPr>
        </a:p>
      </dgm:t>
    </dgm:pt>
    <dgm:pt modelId="{7E6CC3AA-36FF-4F5C-A520-87DE91480BB4}" type="parTrans" cxnId="{4D286407-EE15-4536-AD50-1A7FB14B0ECD}">
      <dgm:prSet/>
      <dgm:spPr/>
      <dgm:t>
        <a:bodyPr/>
        <a:lstStyle/>
        <a:p>
          <a:endParaRPr lang="ru-RU"/>
        </a:p>
      </dgm:t>
    </dgm:pt>
    <dgm:pt modelId="{CE1C10E8-7437-4F5F-A905-69727A01E84C}" type="sibTrans" cxnId="{4D286407-EE15-4536-AD50-1A7FB14B0ECD}">
      <dgm:prSet/>
      <dgm:spPr/>
      <dgm:t>
        <a:bodyPr/>
        <a:lstStyle/>
        <a:p>
          <a:endParaRPr lang="ru-RU"/>
        </a:p>
      </dgm:t>
    </dgm:pt>
    <dgm:pt modelId="{C3AC1D59-ABD1-45CB-86F4-302303C733C0}" type="pres">
      <dgm:prSet presAssocID="{94AC17A5-EF3B-4C58-835F-DCB17D51AF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70226C-91F2-4321-B539-5A39310139D3}" type="pres">
      <dgm:prSet presAssocID="{261E4FB4-8263-420C-994E-C06BB61B54C8}" presName="Name5" presStyleLbl="vennNode1" presStyleIdx="0" presStyleCnt="3" custLinFactX="60487" custLinFactNeighborX="100000" custLinFactNeighborY="-1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494A9-3FDD-48A9-8DFD-C51F7B31A2B4}" type="pres">
      <dgm:prSet presAssocID="{851E0564-C551-46B2-B2BA-0784556A4CD1}" presName="space" presStyleCnt="0"/>
      <dgm:spPr/>
    </dgm:pt>
    <dgm:pt modelId="{4BF2F370-B24E-4965-9AD2-10BDB72113DE}" type="pres">
      <dgm:prSet presAssocID="{40583D95-0F32-4A09-A372-523E5724FA35}" presName="Name5" presStyleLbl="vennNode1" presStyleIdx="1" presStyleCnt="3" custLinFactX="61089" custLinFactNeighborX="100000" custLinFactNeighborY="10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61D9C-AAFB-49DE-907C-3D955F3C99F1}" type="pres">
      <dgm:prSet presAssocID="{E47FEA8B-2962-4FFD-8236-7B77352434EE}" presName="space" presStyleCnt="0"/>
      <dgm:spPr/>
    </dgm:pt>
    <dgm:pt modelId="{AFEB1E72-56B2-4A41-992C-2616698D4A80}" type="pres">
      <dgm:prSet presAssocID="{2AF33EB8-2172-4AE1-B59B-CCE6C7A77764}" presName="Name5" presStyleLbl="vennNode1" presStyleIdx="2" presStyleCnt="3" custLinFactX="-120114" custLinFactNeighborX="-200000" custLinFactNeighborY="10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F5EC0F-F2D1-41C4-A7D6-BB3F7671EB50}" srcId="{94AC17A5-EF3B-4C58-835F-DCB17D51AF24}" destId="{40583D95-0F32-4A09-A372-523E5724FA35}" srcOrd="1" destOrd="0" parTransId="{7CE7E599-8982-43C8-B63C-364086B6F5CC}" sibTransId="{E47FEA8B-2962-4FFD-8236-7B77352434EE}"/>
    <dgm:cxn modelId="{A7CB6C2C-AB17-4CB3-A7C3-57A64E0B5FB6}" srcId="{94AC17A5-EF3B-4C58-835F-DCB17D51AF24}" destId="{261E4FB4-8263-420C-994E-C06BB61B54C8}" srcOrd="0" destOrd="0" parTransId="{1DFAA582-B8C5-4A24-A1E8-62B40A31C586}" sibTransId="{851E0564-C551-46B2-B2BA-0784556A4CD1}"/>
    <dgm:cxn modelId="{FA7B552A-7B1A-4D74-A5D3-3ED03974E674}" type="presOf" srcId="{261E4FB4-8263-420C-994E-C06BB61B54C8}" destId="{5A70226C-91F2-4321-B539-5A39310139D3}" srcOrd="0" destOrd="0" presId="urn:microsoft.com/office/officeart/2005/8/layout/venn3"/>
    <dgm:cxn modelId="{2C7A0CFF-EFAB-4989-96AA-DF7CA8543EF2}" type="presOf" srcId="{94AC17A5-EF3B-4C58-835F-DCB17D51AF24}" destId="{C3AC1D59-ABD1-45CB-86F4-302303C733C0}" srcOrd="0" destOrd="0" presId="urn:microsoft.com/office/officeart/2005/8/layout/venn3"/>
    <dgm:cxn modelId="{4D286407-EE15-4536-AD50-1A7FB14B0ECD}" srcId="{94AC17A5-EF3B-4C58-835F-DCB17D51AF24}" destId="{2AF33EB8-2172-4AE1-B59B-CCE6C7A77764}" srcOrd="2" destOrd="0" parTransId="{7E6CC3AA-36FF-4F5C-A520-87DE91480BB4}" sibTransId="{CE1C10E8-7437-4F5F-A905-69727A01E84C}"/>
    <dgm:cxn modelId="{4F04880D-6C76-4604-B398-3CED6F5143F1}" type="presOf" srcId="{2AF33EB8-2172-4AE1-B59B-CCE6C7A77764}" destId="{AFEB1E72-56B2-4A41-992C-2616698D4A80}" srcOrd="0" destOrd="0" presId="urn:microsoft.com/office/officeart/2005/8/layout/venn3"/>
    <dgm:cxn modelId="{14FBC99D-BFA2-456E-A121-7AE0F92AFDFB}" type="presOf" srcId="{40583D95-0F32-4A09-A372-523E5724FA35}" destId="{4BF2F370-B24E-4965-9AD2-10BDB72113DE}" srcOrd="0" destOrd="0" presId="urn:microsoft.com/office/officeart/2005/8/layout/venn3"/>
    <dgm:cxn modelId="{E44DF973-CD48-4705-9416-42D0DBE1B599}" type="presParOf" srcId="{C3AC1D59-ABD1-45CB-86F4-302303C733C0}" destId="{5A70226C-91F2-4321-B539-5A39310139D3}" srcOrd="0" destOrd="0" presId="urn:microsoft.com/office/officeart/2005/8/layout/venn3"/>
    <dgm:cxn modelId="{006B038E-6E80-42EA-B7CC-ADA8D8F356BA}" type="presParOf" srcId="{C3AC1D59-ABD1-45CB-86F4-302303C733C0}" destId="{9C5494A9-3FDD-48A9-8DFD-C51F7B31A2B4}" srcOrd="1" destOrd="0" presId="urn:microsoft.com/office/officeart/2005/8/layout/venn3"/>
    <dgm:cxn modelId="{AFF5DC8D-A8BB-479C-9034-2E96002374B6}" type="presParOf" srcId="{C3AC1D59-ABD1-45CB-86F4-302303C733C0}" destId="{4BF2F370-B24E-4965-9AD2-10BDB72113DE}" srcOrd="2" destOrd="0" presId="urn:microsoft.com/office/officeart/2005/8/layout/venn3"/>
    <dgm:cxn modelId="{2F35F05F-F4D8-493D-8704-27B08D196BE6}" type="presParOf" srcId="{C3AC1D59-ABD1-45CB-86F4-302303C733C0}" destId="{D8561D9C-AAFB-49DE-907C-3D955F3C99F1}" srcOrd="3" destOrd="0" presId="urn:microsoft.com/office/officeart/2005/8/layout/venn3"/>
    <dgm:cxn modelId="{0FF6FFE0-2CBA-40A4-9F68-C6BF22FD867E}" type="presParOf" srcId="{C3AC1D59-ABD1-45CB-86F4-302303C733C0}" destId="{AFEB1E72-56B2-4A41-992C-2616698D4A8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D64294-753B-4B7D-BB08-A9DACADBCDF2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805F59-35AF-4748-BC1D-1EA6BC992589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ru-RU" sz="1800" dirty="0">
            <a:solidFill>
              <a:srgbClr val="000099"/>
            </a:solidFill>
            <a:latin typeface="Arial Black" pitchFamily="34" charset="0"/>
          </a:endParaRPr>
        </a:p>
      </dgm:t>
    </dgm:pt>
    <dgm:pt modelId="{37D01110-61EB-442E-85C2-B71ADE65532C}" type="parTrans" cxnId="{C15F5D1A-44D2-4D6D-9EE9-21C8E09E54DB}">
      <dgm:prSet/>
      <dgm:spPr/>
      <dgm:t>
        <a:bodyPr/>
        <a:lstStyle/>
        <a:p>
          <a:endParaRPr lang="ru-RU"/>
        </a:p>
      </dgm:t>
    </dgm:pt>
    <dgm:pt modelId="{4150E8BA-80E1-4381-8669-DED4206D8EC3}" type="sibTrans" cxnId="{C15F5D1A-44D2-4D6D-9EE9-21C8E09E54DB}">
      <dgm:prSet/>
      <dgm:spPr/>
      <dgm:t>
        <a:bodyPr/>
        <a:lstStyle/>
        <a:p>
          <a:endParaRPr lang="ru-RU"/>
        </a:p>
      </dgm:t>
    </dgm:pt>
    <dgm:pt modelId="{5B549A08-BB60-41BA-86F4-37260398C4FC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uk-UA" dirty="0" smtClean="0">
              <a:solidFill>
                <a:srgbClr val="000099"/>
              </a:solidFill>
              <a:latin typeface="Arial Black" pitchFamily="34" charset="0"/>
            </a:rPr>
            <a:t>Асоціативно-логічні схеми</a:t>
          </a:r>
          <a:endParaRPr lang="ru-RU" dirty="0">
            <a:solidFill>
              <a:srgbClr val="000099"/>
            </a:solidFill>
            <a:latin typeface="Arial Black" pitchFamily="34" charset="0"/>
          </a:endParaRPr>
        </a:p>
      </dgm:t>
    </dgm:pt>
    <dgm:pt modelId="{3A29AE68-63FA-45FB-8661-7FEB406E6415}" type="parTrans" cxnId="{9C99B64F-958F-4ABA-9A2A-64279243A6B2}">
      <dgm:prSet/>
      <dgm:spPr/>
      <dgm:t>
        <a:bodyPr/>
        <a:lstStyle/>
        <a:p>
          <a:endParaRPr lang="ru-RU"/>
        </a:p>
      </dgm:t>
    </dgm:pt>
    <dgm:pt modelId="{E90D6A3E-723E-45FB-A10C-862E49C8E2A4}" type="sibTrans" cxnId="{9C99B64F-958F-4ABA-9A2A-64279243A6B2}">
      <dgm:prSet/>
      <dgm:spPr/>
      <dgm:t>
        <a:bodyPr/>
        <a:lstStyle/>
        <a:p>
          <a:endParaRPr lang="ru-RU"/>
        </a:p>
      </dgm:t>
    </dgm:pt>
    <dgm:pt modelId="{68C87D39-882B-4012-86A3-E4AE5C64C9C0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ru-RU" dirty="0">
            <a:solidFill>
              <a:srgbClr val="000099"/>
            </a:solidFill>
            <a:latin typeface="Arial Black" pitchFamily="34" charset="0"/>
          </a:endParaRPr>
        </a:p>
      </dgm:t>
    </dgm:pt>
    <dgm:pt modelId="{FE26A263-35AA-4C95-8116-D1301581A1C4}" type="parTrans" cxnId="{C4469023-C8B5-4377-9BDF-EEAE1ABC47FD}">
      <dgm:prSet/>
      <dgm:spPr/>
      <dgm:t>
        <a:bodyPr/>
        <a:lstStyle/>
        <a:p>
          <a:endParaRPr lang="ru-RU"/>
        </a:p>
      </dgm:t>
    </dgm:pt>
    <dgm:pt modelId="{9B8EB28D-1AA9-4FBC-8B3C-4B328E3F6CBE}" type="sibTrans" cxnId="{C4469023-C8B5-4377-9BDF-EEAE1ABC47FD}">
      <dgm:prSet/>
      <dgm:spPr/>
      <dgm:t>
        <a:bodyPr/>
        <a:lstStyle/>
        <a:p>
          <a:endParaRPr lang="ru-RU"/>
        </a:p>
      </dgm:t>
    </dgm:pt>
    <dgm:pt modelId="{8B05669B-252B-4AE9-85C8-F0F0591FD98A}" type="pres">
      <dgm:prSet presAssocID="{DAD64294-753B-4B7D-BB08-A9DACADBCD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5958EC-AE3C-4070-B699-5A3B9CB5D3E0}" type="pres">
      <dgm:prSet presAssocID="{DAD64294-753B-4B7D-BB08-A9DACADBCDF2}" presName="fgShape" presStyleLbl="fgShp" presStyleIdx="0" presStyleCnt="1" custScaleX="108696" custScaleY="157656" custLinFactNeighborX="1443" custLinFactNeighborY="-34455"/>
      <dgm:spPr>
        <a:solidFill>
          <a:schemeClr val="accent1"/>
        </a:solidFill>
        <a:ln>
          <a:solidFill>
            <a:srgbClr val="000099"/>
          </a:solidFill>
        </a:ln>
      </dgm:spPr>
    </dgm:pt>
    <dgm:pt modelId="{C374EB04-0FD8-451D-837B-CD67F02FE7D4}" type="pres">
      <dgm:prSet presAssocID="{DAD64294-753B-4B7D-BB08-A9DACADBCDF2}" presName="linComp" presStyleCnt="0"/>
      <dgm:spPr/>
    </dgm:pt>
    <dgm:pt modelId="{205F50BB-F973-4456-AE85-DD1232B0448D}" type="pres">
      <dgm:prSet presAssocID="{56805F59-35AF-4748-BC1D-1EA6BC992589}" presName="compNode" presStyleCnt="0"/>
      <dgm:spPr/>
    </dgm:pt>
    <dgm:pt modelId="{C95C2141-FC4F-4ADA-94B2-DF6DBC29F326}" type="pres">
      <dgm:prSet presAssocID="{56805F59-35AF-4748-BC1D-1EA6BC992589}" presName="bkgdShape" presStyleLbl="node1" presStyleIdx="0" presStyleCnt="3"/>
      <dgm:spPr/>
      <dgm:t>
        <a:bodyPr/>
        <a:lstStyle/>
        <a:p>
          <a:endParaRPr lang="ru-RU"/>
        </a:p>
      </dgm:t>
    </dgm:pt>
    <dgm:pt modelId="{45E08EE8-46FE-4F27-BC95-136F916EF7D1}" type="pres">
      <dgm:prSet presAssocID="{56805F59-35AF-4748-BC1D-1EA6BC99258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2F7E4-1D6B-48E1-BC82-50567255CF36}" type="pres">
      <dgm:prSet presAssocID="{56805F59-35AF-4748-BC1D-1EA6BC992589}" presName="invisiNode" presStyleLbl="node1" presStyleIdx="0" presStyleCnt="3"/>
      <dgm:spPr/>
    </dgm:pt>
    <dgm:pt modelId="{F58B7C4B-C0FB-4E7D-A2FC-0A41090D02B5}" type="pres">
      <dgm:prSet presAssocID="{56805F59-35AF-4748-BC1D-1EA6BC992589}" presName="imagNode" presStyleLbl="fgImgPlace1" presStyleIdx="0" presStyleCnt="3" custScaleX="141254" custScaleY="13516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D6BF8D29-C0DE-4ADD-9EAF-91EF7B910513}" type="pres">
      <dgm:prSet presAssocID="{4150E8BA-80E1-4381-8669-DED4206D8E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B07306-D43E-495C-812B-045B9385A77F}" type="pres">
      <dgm:prSet presAssocID="{5B549A08-BB60-41BA-86F4-37260398C4FC}" presName="compNode" presStyleCnt="0"/>
      <dgm:spPr/>
    </dgm:pt>
    <dgm:pt modelId="{8073705B-714A-47B0-ADEE-C4292B4C1564}" type="pres">
      <dgm:prSet presAssocID="{5B549A08-BB60-41BA-86F4-37260398C4FC}" presName="bkgdShape" presStyleLbl="node1" presStyleIdx="1" presStyleCnt="3" custLinFactNeighborX="0" custLinFactNeighborY="772"/>
      <dgm:spPr/>
      <dgm:t>
        <a:bodyPr/>
        <a:lstStyle/>
        <a:p>
          <a:endParaRPr lang="ru-RU"/>
        </a:p>
      </dgm:t>
    </dgm:pt>
    <dgm:pt modelId="{E5D0BC3A-BA23-491F-8267-84013967971B}" type="pres">
      <dgm:prSet presAssocID="{5B549A08-BB60-41BA-86F4-37260398C4F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1D0F3-4751-47B1-A385-E59FC5688C09}" type="pres">
      <dgm:prSet presAssocID="{5B549A08-BB60-41BA-86F4-37260398C4FC}" presName="invisiNode" presStyleLbl="node1" presStyleIdx="1" presStyleCnt="3"/>
      <dgm:spPr/>
    </dgm:pt>
    <dgm:pt modelId="{BA61C97E-1A04-4EE5-9EEA-AAB83B96EC48}" type="pres">
      <dgm:prSet presAssocID="{5B549A08-BB60-41BA-86F4-37260398C4FC}" presName="imagNode" presStyleLbl="fgImgPlace1" presStyleIdx="1" presStyleCnt="3" custScaleX="129857" custScaleY="135169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6912FAC2-3BF8-41AE-A2A9-FCFD40946B46}" type="pres">
      <dgm:prSet presAssocID="{E90D6A3E-723E-45FB-A10C-862E49C8E2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984E837-3CA3-4697-A350-A14F180F631B}" type="pres">
      <dgm:prSet presAssocID="{68C87D39-882B-4012-86A3-E4AE5C64C9C0}" presName="compNode" presStyleCnt="0"/>
      <dgm:spPr/>
    </dgm:pt>
    <dgm:pt modelId="{34CE8260-8BBE-4F1F-A316-3932EFBE8B88}" type="pres">
      <dgm:prSet presAssocID="{68C87D39-882B-4012-86A3-E4AE5C64C9C0}" presName="bkgdShape" presStyleLbl="node1" presStyleIdx="2" presStyleCnt="3" custLinFactNeighborX="3891" custLinFactNeighborY="772"/>
      <dgm:spPr/>
      <dgm:t>
        <a:bodyPr/>
        <a:lstStyle/>
        <a:p>
          <a:endParaRPr lang="ru-RU"/>
        </a:p>
      </dgm:t>
    </dgm:pt>
    <dgm:pt modelId="{A0AADC4B-8EEE-41C0-A42D-2601C6796C4F}" type="pres">
      <dgm:prSet presAssocID="{68C87D39-882B-4012-86A3-E4AE5C64C9C0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6AD50-48C2-4BC0-81EA-EB466BAAB18F}" type="pres">
      <dgm:prSet presAssocID="{68C87D39-882B-4012-86A3-E4AE5C64C9C0}" presName="invisiNode" presStyleLbl="node1" presStyleIdx="2" presStyleCnt="3"/>
      <dgm:spPr/>
    </dgm:pt>
    <dgm:pt modelId="{2C8E13A5-8E14-4AF2-9C1F-60D8EC24AA0D}" type="pres">
      <dgm:prSet presAssocID="{68C87D39-882B-4012-86A3-E4AE5C64C9C0}" presName="imagNode" presStyleLbl="fgImgPlace1" presStyleIdx="2" presStyleCnt="3" custScaleX="141254" custScaleY="135169" custLinFactNeighborX="971" custLinFactNeighborY="5396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</dgm:ptLst>
  <dgm:cxnLst>
    <dgm:cxn modelId="{AB80144F-C037-4419-88A7-D9A9DA8C1AC4}" type="presOf" srcId="{5B549A08-BB60-41BA-86F4-37260398C4FC}" destId="{E5D0BC3A-BA23-491F-8267-84013967971B}" srcOrd="1" destOrd="0" presId="urn:microsoft.com/office/officeart/2005/8/layout/hList7"/>
    <dgm:cxn modelId="{16B3BD0E-53B0-4D9C-B3DA-E79F0B773BB9}" type="presOf" srcId="{E90D6A3E-723E-45FB-A10C-862E49C8E2A4}" destId="{6912FAC2-3BF8-41AE-A2A9-FCFD40946B46}" srcOrd="0" destOrd="0" presId="urn:microsoft.com/office/officeart/2005/8/layout/hList7"/>
    <dgm:cxn modelId="{C4469023-C8B5-4377-9BDF-EEAE1ABC47FD}" srcId="{DAD64294-753B-4B7D-BB08-A9DACADBCDF2}" destId="{68C87D39-882B-4012-86A3-E4AE5C64C9C0}" srcOrd="2" destOrd="0" parTransId="{FE26A263-35AA-4C95-8116-D1301581A1C4}" sibTransId="{9B8EB28D-1AA9-4FBC-8B3C-4B328E3F6CBE}"/>
    <dgm:cxn modelId="{3F2A239C-AF73-410E-B455-D48B18AF784D}" type="presOf" srcId="{4150E8BA-80E1-4381-8669-DED4206D8EC3}" destId="{D6BF8D29-C0DE-4ADD-9EAF-91EF7B910513}" srcOrd="0" destOrd="0" presId="urn:microsoft.com/office/officeart/2005/8/layout/hList7"/>
    <dgm:cxn modelId="{C15F5D1A-44D2-4D6D-9EE9-21C8E09E54DB}" srcId="{DAD64294-753B-4B7D-BB08-A9DACADBCDF2}" destId="{56805F59-35AF-4748-BC1D-1EA6BC992589}" srcOrd="0" destOrd="0" parTransId="{37D01110-61EB-442E-85C2-B71ADE65532C}" sibTransId="{4150E8BA-80E1-4381-8669-DED4206D8EC3}"/>
    <dgm:cxn modelId="{3A973493-FCF6-43F0-B11B-DC2CD7BA20DB}" type="presOf" srcId="{56805F59-35AF-4748-BC1D-1EA6BC992589}" destId="{C95C2141-FC4F-4ADA-94B2-DF6DBC29F326}" srcOrd="0" destOrd="0" presId="urn:microsoft.com/office/officeart/2005/8/layout/hList7"/>
    <dgm:cxn modelId="{99715FF3-C06F-4BCB-9491-A5CCCE1A0591}" type="presOf" srcId="{5B549A08-BB60-41BA-86F4-37260398C4FC}" destId="{8073705B-714A-47B0-ADEE-C4292B4C1564}" srcOrd="0" destOrd="0" presId="urn:microsoft.com/office/officeart/2005/8/layout/hList7"/>
    <dgm:cxn modelId="{13BE3A80-D0D4-45F6-9FD9-F8A19E89D1E0}" type="presOf" srcId="{DAD64294-753B-4B7D-BB08-A9DACADBCDF2}" destId="{8B05669B-252B-4AE9-85C8-F0F0591FD98A}" srcOrd="0" destOrd="0" presId="urn:microsoft.com/office/officeart/2005/8/layout/hList7"/>
    <dgm:cxn modelId="{9C99B64F-958F-4ABA-9A2A-64279243A6B2}" srcId="{DAD64294-753B-4B7D-BB08-A9DACADBCDF2}" destId="{5B549A08-BB60-41BA-86F4-37260398C4FC}" srcOrd="1" destOrd="0" parTransId="{3A29AE68-63FA-45FB-8661-7FEB406E6415}" sibTransId="{E90D6A3E-723E-45FB-A10C-862E49C8E2A4}"/>
    <dgm:cxn modelId="{51DBD204-AE70-4FDD-99BA-C3ADB091DB48}" type="presOf" srcId="{68C87D39-882B-4012-86A3-E4AE5C64C9C0}" destId="{A0AADC4B-8EEE-41C0-A42D-2601C6796C4F}" srcOrd="1" destOrd="0" presId="urn:microsoft.com/office/officeart/2005/8/layout/hList7"/>
    <dgm:cxn modelId="{36702732-60E8-4D25-B469-A3AEEE1B649D}" type="presOf" srcId="{68C87D39-882B-4012-86A3-E4AE5C64C9C0}" destId="{34CE8260-8BBE-4F1F-A316-3932EFBE8B88}" srcOrd="0" destOrd="0" presId="urn:microsoft.com/office/officeart/2005/8/layout/hList7"/>
    <dgm:cxn modelId="{DF2CAFE8-4CCB-4CCA-AE5A-5AF3174B4B7C}" type="presOf" srcId="{56805F59-35AF-4748-BC1D-1EA6BC992589}" destId="{45E08EE8-46FE-4F27-BC95-136F916EF7D1}" srcOrd="1" destOrd="0" presId="urn:microsoft.com/office/officeart/2005/8/layout/hList7"/>
    <dgm:cxn modelId="{256D8751-ABF8-49C9-9AF4-D3DC2F084637}" type="presParOf" srcId="{8B05669B-252B-4AE9-85C8-F0F0591FD98A}" destId="{6F5958EC-AE3C-4070-B699-5A3B9CB5D3E0}" srcOrd="0" destOrd="0" presId="urn:microsoft.com/office/officeart/2005/8/layout/hList7"/>
    <dgm:cxn modelId="{298A6EFC-1660-42D5-B907-52F68059A8A4}" type="presParOf" srcId="{8B05669B-252B-4AE9-85C8-F0F0591FD98A}" destId="{C374EB04-0FD8-451D-837B-CD67F02FE7D4}" srcOrd="1" destOrd="0" presId="urn:microsoft.com/office/officeart/2005/8/layout/hList7"/>
    <dgm:cxn modelId="{3F7F8D8E-6348-44B5-821F-DDEE11E8FDA7}" type="presParOf" srcId="{C374EB04-0FD8-451D-837B-CD67F02FE7D4}" destId="{205F50BB-F973-4456-AE85-DD1232B0448D}" srcOrd="0" destOrd="0" presId="urn:microsoft.com/office/officeart/2005/8/layout/hList7"/>
    <dgm:cxn modelId="{F03BE1B4-7A1F-47D2-BA58-A093FBDDC285}" type="presParOf" srcId="{205F50BB-F973-4456-AE85-DD1232B0448D}" destId="{C95C2141-FC4F-4ADA-94B2-DF6DBC29F326}" srcOrd="0" destOrd="0" presId="urn:microsoft.com/office/officeart/2005/8/layout/hList7"/>
    <dgm:cxn modelId="{2B1801CA-7E71-4D6C-902A-128DDEDD862B}" type="presParOf" srcId="{205F50BB-F973-4456-AE85-DD1232B0448D}" destId="{45E08EE8-46FE-4F27-BC95-136F916EF7D1}" srcOrd="1" destOrd="0" presId="urn:microsoft.com/office/officeart/2005/8/layout/hList7"/>
    <dgm:cxn modelId="{F7F044CE-8430-4A75-9D27-FB472D1BF572}" type="presParOf" srcId="{205F50BB-F973-4456-AE85-DD1232B0448D}" destId="{4C62F7E4-1D6B-48E1-BC82-50567255CF36}" srcOrd="2" destOrd="0" presId="urn:microsoft.com/office/officeart/2005/8/layout/hList7"/>
    <dgm:cxn modelId="{85015F9A-6750-49CC-91C0-0E6F383B4C32}" type="presParOf" srcId="{205F50BB-F973-4456-AE85-DD1232B0448D}" destId="{F58B7C4B-C0FB-4E7D-A2FC-0A41090D02B5}" srcOrd="3" destOrd="0" presId="urn:microsoft.com/office/officeart/2005/8/layout/hList7"/>
    <dgm:cxn modelId="{25C8AE52-5331-4825-B60E-99D962F7965D}" type="presParOf" srcId="{C374EB04-0FD8-451D-837B-CD67F02FE7D4}" destId="{D6BF8D29-C0DE-4ADD-9EAF-91EF7B910513}" srcOrd="1" destOrd="0" presId="urn:microsoft.com/office/officeart/2005/8/layout/hList7"/>
    <dgm:cxn modelId="{7656C162-DE16-4038-BD59-9FBE05B47AE6}" type="presParOf" srcId="{C374EB04-0FD8-451D-837B-CD67F02FE7D4}" destId="{76B07306-D43E-495C-812B-045B9385A77F}" srcOrd="2" destOrd="0" presId="urn:microsoft.com/office/officeart/2005/8/layout/hList7"/>
    <dgm:cxn modelId="{6FCA333E-2CA4-4888-8DE6-1C9B99D89D5D}" type="presParOf" srcId="{76B07306-D43E-495C-812B-045B9385A77F}" destId="{8073705B-714A-47B0-ADEE-C4292B4C1564}" srcOrd="0" destOrd="0" presId="urn:microsoft.com/office/officeart/2005/8/layout/hList7"/>
    <dgm:cxn modelId="{D4152C08-08D2-42FA-89C0-3CED99999CFF}" type="presParOf" srcId="{76B07306-D43E-495C-812B-045B9385A77F}" destId="{E5D0BC3A-BA23-491F-8267-84013967971B}" srcOrd="1" destOrd="0" presId="urn:microsoft.com/office/officeart/2005/8/layout/hList7"/>
    <dgm:cxn modelId="{5E51E2BB-C786-4399-9658-B0F2A345AD23}" type="presParOf" srcId="{76B07306-D43E-495C-812B-045B9385A77F}" destId="{DC91D0F3-4751-47B1-A385-E59FC5688C09}" srcOrd="2" destOrd="0" presId="urn:microsoft.com/office/officeart/2005/8/layout/hList7"/>
    <dgm:cxn modelId="{13B54EAD-ED3B-48E2-8FE0-8A5ED7A1C86F}" type="presParOf" srcId="{76B07306-D43E-495C-812B-045B9385A77F}" destId="{BA61C97E-1A04-4EE5-9EEA-AAB83B96EC48}" srcOrd="3" destOrd="0" presId="urn:microsoft.com/office/officeart/2005/8/layout/hList7"/>
    <dgm:cxn modelId="{E453327D-AC5C-4ED7-B90D-F06E5E08714B}" type="presParOf" srcId="{C374EB04-0FD8-451D-837B-CD67F02FE7D4}" destId="{6912FAC2-3BF8-41AE-A2A9-FCFD40946B46}" srcOrd="3" destOrd="0" presId="urn:microsoft.com/office/officeart/2005/8/layout/hList7"/>
    <dgm:cxn modelId="{E4803668-0AE0-4D0F-BBD2-6E14944F33E9}" type="presParOf" srcId="{C374EB04-0FD8-451D-837B-CD67F02FE7D4}" destId="{A984E837-3CA3-4697-A350-A14F180F631B}" srcOrd="4" destOrd="0" presId="urn:microsoft.com/office/officeart/2005/8/layout/hList7"/>
    <dgm:cxn modelId="{E75DE84A-3494-4859-B8AD-7F708FFBA6B0}" type="presParOf" srcId="{A984E837-3CA3-4697-A350-A14F180F631B}" destId="{34CE8260-8BBE-4F1F-A316-3932EFBE8B88}" srcOrd="0" destOrd="0" presId="urn:microsoft.com/office/officeart/2005/8/layout/hList7"/>
    <dgm:cxn modelId="{0CCC2AAA-C37B-4420-8E21-B7E4EC155B9D}" type="presParOf" srcId="{A984E837-3CA3-4697-A350-A14F180F631B}" destId="{A0AADC4B-8EEE-41C0-A42D-2601C6796C4F}" srcOrd="1" destOrd="0" presId="urn:microsoft.com/office/officeart/2005/8/layout/hList7"/>
    <dgm:cxn modelId="{BB6C254D-3B46-4628-94AD-F12208A1FCAD}" type="presParOf" srcId="{A984E837-3CA3-4697-A350-A14F180F631B}" destId="{9F06AD50-48C2-4BC0-81EA-EB466BAAB18F}" srcOrd="2" destOrd="0" presId="urn:microsoft.com/office/officeart/2005/8/layout/hList7"/>
    <dgm:cxn modelId="{A49A9180-55A7-41C7-B082-D360AC96340A}" type="presParOf" srcId="{A984E837-3CA3-4697-A350-A14F180F631B}" destId="{2C8E13A5-8E14-4AF2-9C1F-60D8EC24AA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D759CD-8D99-4DBA-8694-D0C4FB276201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AF9180B6-ED15-4EDC-96B2-20B47F8FD0DC}">
      <dgm:prSet phldrT="[Текст]" custT="1"/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C00000"/>
              </a:solidFill>
              <a:latin typeface="Arial Black" pitchFamily="34" charset="0"/>
            </a:rPr>
            <a:t>Асоціативний</a:t>
          </a:r>
        </a:p>
        <a:p>
          <a:r>
            <a:rPr lang="uk-UA" sz="2000" dirty="0" smtClean="0">
              <a:solidFill>
                <a:srgbClr val="C00000"/>
              </a:solidFill>
              <a:latin typeface="Arial Black" pitchFamily="34" charset="0"/>
            </a:rPr>
            <a:t> диктант - деталь</a:t>
          </a:r>
          <a:endParaRPr lang="ru-RU" sz="2000" dirty="0">
            <a:solidFill>
              <a:srgbClr val="C00000"/>
            </a:solidFill>
            <a:latin typeface="Arial Black" pitchFamily="34" charset="0"/>
          </a:endParaRPr>
        </a:p>
      </dgm:t>
    </dgm:pt>
    <dgm:pt modelId="{550F7847-1797-47F5-BD2E-4A930DEC2433}" type="parTrans" cxnId="{071EB2F0-0510-492F-AAEF-137F6EBC32AF}">
      <dgm:prSet/>
      <dgm:spPr/>
      <dgm:t>
        <a:bodyPr/>
        <a:lstStyle/>
        <a:p>
          <a:endParaRPr lang="ru-RU"/>
        </a:p>
      </dgm:t>
    </dgm:pt>
    <dgm:pt modelId="{A5071836-2CD6-42A2-B9AD-408CD5390CAE}" type="sibTrans" cxnId="{071EB2F0-0510-492F-AAEF-137F6EBC32AF}">
      <dgm:prSet/>
      <dgm:spPr/>
      <dgm:t>
        <a:bodyPr/>
        <a:lstStyle/>
        <a:p>
          <a:endParaRPr lang="ru-RU"/>
        </a:p>
      </dgm:t>
    </dgm:pt>
    <dgm:pt modelId="{DCDDB2AA-9C4D-420D-985B-CF6CCD91EC61}">
      <dgm:prSet phldrT="[Текст]" custT="1"/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C00000"/>
              </a:solidFill>
              <a:latin typeface="Arial Black" pitchFamily="34" charset="0"/>
            </a:rPr>
            <a:t>Асоціативний літературний диктант</a:t>
          </a:r>
          <a:endParaRPr lang="ru-RU" sz="2000" dirty="0">
            <a:solidFill>
              <a:srgbClr val="C00000"/>
            </a:solidFill>
            <a:latin typeface="Arial Black" pitchFamily="34" charset="0"/>
          </a:endParaRPr>
        </a:p>
      </dgm:t>
    </dgm:pt>
    <dgm:pt modelId="{4C30EFC9-D7C6-4DC3-98D1-AA8A782A9350}" type="parTrans" cxnId="{52F14D9B-6AD8-4CA9-9972-78DDA48CF42F}">
      <dgm:prSet/>
      <dgm:spPr/>
      <dgm:t>
        <a:bodyPr/>
        <a:lstStyle/>
        <a:p>
          <a:endParaRPr lang="ru-RU"/>
        </a:p>
      </dgm:t>
    </dgm:pt>
    <dgm:pt modelId="{1EF894E1-1D3E-4B8E-9D9E-AB613625B042}" type="sibTrans" cxnId="{52F14D9B-6AD8-4CA9-9972-78DDA48CF42F}">
      <dgm:prSet/>
      <dgm:spPr/>
      <dgm:t>
        <a:bodyPr/>
        <a:lstStyle/>
        <a:p>
          <a:endParaRPr lang="ru-RU"/>
        </a:p>
      </dgm:t>
    </dgm:pt>
    <dgm:pt modelId="{C25A6E2D-323D-48C3-AC74-57E6E937B727}">
      <dgm:prSet phldrT="[Текст]" custT="1"/>
      <dgm:spPr>
        <a:ln>
          <a:solidFill>
            <a:srgbClr val="000099"/>
          </a:solidFill>
        </a:ln>
      </dgm:spPr>
      <dgm:t>
        <a:bodyPr/>
        <a:lstStyle/>
        <a:p>
          <a:r>
            <a:rPr lang="uk-UA" sz="2000" dirty="0" smtClean="0">
              <a:solidFill>
                <a:srgbClr val="C00000"/>
              </a:solidFill>
              <a:latin typeface="Arial Black" pitchFamily="34" charset="0"/>
            </a:rPr>
            <a:t>Логічний </a:t>
          </a:r>
        </a:p>
        <a:p>
          <a:r>
            <a:rPr lang="uk-UA" sz="2000" dirty="0" smtClean="0">
              <a:solidFill>
                <a:srgbClr val="C00000"/>
              </a:solidFill>
              <a:latin typeface="Arial Black" pitchFamily="34" charset="0"/>
            </a:rPr>
            <a:t>диктант - асоціація</a:t>
          </a:r>
          <a:endParaRPr lang="ru-RU" sz="2000" dirty="0">
            <a:solidFill>
              <a:srgbClr val="C00000"/>
            </a:solidFill>
            <a:latin typeface="Arial Black" pitchFamily="34" charset="0"/>
          </a:endParaRPr>
        </a:p>
      </dgm:t>
    </dgm:pt>
    <dgm:pt modelId="{33AFBDE5-5F8B-4337-B77A-FDAED8D0E5A5}" type="parTrans" cxnId="{0F7E7B86-9A84-421A-8DC9-91F498F3F080}">
      <dgm:prSet/>
      <dgm:spPr/>
      <dgm:t>
        <a:bodyPr/>
        <a:lstStyle/>
        <a:p>
          <a:endParaRPr lang="ru-RU"/>
        </a:p>
      </dgm:t>
    </dgm:pt>
    <dgm:pt modelId="{4C2722F7-E56F-4090-A9E8-1226F9FE7C0D}" type="sibTrans" cxnId="{0F7E7B86-9A84-421A-8DC9-91F498F3F080}">
      <dgm:prSet/>
      <dgm:spPr/>
      <dgm:t>
        <a:bodyPr/>
        <a:lstStyle/>
        <a:p>
          <a:endParaRPr lang="ru-RU"/>
        </a:p>
      </dgm:t>
    </dgm:pt>
    <dgm:pt modelId="{9A7C7BCC-506C-46BE-B407-27E4E2272039}" type="pres">
      <dgm:prSet presAssocID="{97D759CD-8D99-4DBA-8694-D0C4FB276201}" presName="compositeShape" presStyleCnt="0">
        <dgm:presLayoutVars>
          <dgm:dir/>
          <dgm:resizeHandles/>
        </dgm:presLayoutVars>
      </dgm:prSet>
      <dgm:spPr/>
    </dgm:pt>
    <dgm:pt modelId="{3A4982F3-4243-428E-89D1-EFB324C1D37D}" type="pres">
      <dgm:prSet presAssocID="{97D759CD-8D99-4DBA-8694-D0C4FB276201}" presName="pyramid" presStyleLbl="node1" presStyleIdx="0" presStyleCnt="1"/>
      <dgm:spPr>
        <a:solidFill>
          <a:schemeClr val="tx2">
            <a:lumMod val="60000"/>
            <a:lumOff val="40000"/>
          </a:schemeClr>
        </a:solidFill>
        <a:ln>
          <a:solidFill>
            <a:srgbClr val="C00000"/>
          </a:solidFill>
        </a:ln>
      </dgm:spPr>
    </dgm:pt>
    <dgm:pt modelId="{1485C81F-0B51-4ABA-A8BB-55EB77955CD8}" type="pres">
      <dgm:prSet presAssocID="{97D759CD-8D99-4DBA-8694-D0C4FB276201}" presName="theList" presStyleCnt="0"/>
      <dgm:spPr/>
    </dgm:pt>
    <dgm:pt modelId="{20A645E0-A88C-4A22-AE19-7087A5F40563}" type="pres">
      <dgm:prSet presAssocID="{AF9180B6-ED15-4EDC-96B2-20B47F8FD0DC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9DF95-2298-4B7B-BC96-785C4C17BDB9}" type="pres">
      <dgm:prSet presAssocID="{AF9180B6-ED15-4EDC-96B2-20B47F8FD0DC}" presName="aSpace" presStyleCnt="0"/>
      <dgm:spPr/>
    </dgm:pt>
    <dgm:pt modelId="{E034C15A-E785-43FE-BDCF-5B681F915432}" type="pres">
      <dgm:prSet presAssocID="{DCDDB2AA-9C4D-420D-985B-CF6CCD91EC6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5EC0A-B47A-4129-80C6-0BDBE676F9FA}" type="pres">
      <dgm:prSet presAssocID="{DCDDB2AA-9C4D-420D-985B-CF6CCD91EC61}" presName="aSpace" presStyleCnt="0"/>
      <dgm:spPr/>
    </dgm:pt>
    <dgm:pt modelId="{D882CBF1-BEC2-48E6-969B-5CA27CAA82B3}" type="pres">
      <dgm:prSet presAssocID="{C25A6E2D-323D-48C3-AC74-57E6E937B727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76EB6-D220-4AE4-9B1D-0026ED862D16}" type="pres">
      <dgm:prSet presAssocID="{C25A6E2D-323D-48C3-AC74-57E6E937B727}" presName="aSpace" presStyleCnt="0"/>
      <dgm:spPr/>
    </dgm:pt>
  </dgm:ptLst>
  <dgm:cxnLst>
    <dgm:cxn modelId="{096E262E-BB28-43E3-8C5F-ED778DAE1D92}" type="presOf" srcId="{AF9180B6-ED15-4EDC-96B2-20B47F8FD0DC}" destId="{20A645E0-A88C-4A22-AE19-7087A5F40563}" srcOrd="0" destOrd="0" presId="urn:microsoft.com/office/officeart/2005/8/layout/pyramid2"/>
    <dgm:cxn modelId="{1371A2A5-27D2-40B1-AC5F-351F6AD69035}" type="presOf" srcId="{C25A6E2D-323D-48C3-AC74-57E6E937B727}" destId="{D882CBF1-BEC2-48E6-969B-5CA27CAA82B3}" srcOrd="0" destOrd="0" presId="urn:microsoft.com/office/officeart/2005/8/layout/pyramid2"/>
    <dgm:cxn modelId="{071EB2F0-0510-492F-AAEF-137F6EBC32AF}" srcId="{97D759CD-8D99-4DBA-8694-D0C4FB276201}" destId="{AF9180B6-ED15-4EDC-96B2-20B47F8FD0DC}" srcOrd="0" destOrd="0" parTransId="{550F7847-1797-47F5-BD2E-4A930DEC2433}" sibTransId="{A5071836-2CD6-42A2-B9AD-408CD5390CAE}"/>
    <dgm:cxn modelId="{0F7E7B86-9A84-421A-8DC9-91F498F3F080}" srcId="{97D759CD-8D99-4DBA-8694-D0C4FB276201}" destId="{C25A6E2D-323D-48C3-AC74-57E6E937B727}" srcOrd="2" destOrd="0" parTransId="{33AFBDE5-5F8B-4337-B77A-FDAED8D0E5A5}" sibTransId="{4C2722F7-E56F-4090-A9E8-1226F9FE7C0D}"/>
    <dgm:cxn modelId="{52F14D9B-6AD8-4CA9-9972-78DDA48CF42F}" srcId="{97D759CD-8D99-4DBA-8694-D0C4FB276201}" destId="{DCDDB2AA-9C4D-420D-985B-CF6CCD91EC61}" srcOrd="1" destOrd="0" parTransId="{4C30EFC9-D7C6-4DC3-98D1-AA8A782A9350}" sibTransId="{1EF894E1-1D3E-4B8E-9D9E-AB613625B042}"/>
    <dgm:cxn modelId="{C3F281DB-0179-4F0D-B7BE-4E7E94389181}" type="presOf" srcId="{97D759CD-8D99-4DBA-8694-D0C4FB276201}" destId="{9A7C7BCC-506C-46BE-B407-27E4E2272039}" srcOrd="0" destOrd="0" presId="urn:microsoft.com/office/officeart/2005/8/layout/pyramid2"/>
    <dgm:cxn modelId="{2A0B7EB0-0574-4D4E-B028-095B3A0FBC02}" type="presOf" srcId="{DCDDB2AA-9C4D-420D-985B-CF6CCD91EC61}" destId="{E034C15A-E785-43FE-BDCF-5B681F915432}" srcOrd="0" destOrd="0" presId="urn:microsoft.com/office/officeart/2005/8/layout/pyramid2"/>
    <dgm:cxn modelId="{A9947C5E-9A46-4F98-A6D2-E651B02F1450}" type="presParOf" srcId="{9A7C7BCC-506C-46BE-B407-27E4E2272039}" destId="{3A4982F3-4243-428E-89D1-EFB324C1D37D}" srcOrd="0" destOrd="0" presId="urn:microsoft.com/office/officeart/2005/8/layout/pyramid2"/>
    <dgm:cxn modelId="{86C96CA2-B6B4-47BC-B076-4B7EDE1CFC2B}" type="presParOf" srcId="{9A7C7BCC-506C-46BE-B407-27E4E2272039}" destId="{1485C81F-0B51-4ABA-A8BB-55EB77955CD8}" srcOrd="1" destOrd="0" presId="urn:microsoft.com/office/officeart/2005/8/layout/pyramid2"/>
    <dgm:cxn modelId="{5239BBEB-878E-4340-89A3-C617DAEF54C5}" type="presParOf" srcId="{1485C81F-0B51-4ABA-A8BB-55EB77955CD8}" destId="{20A645E0-A88C-4A22-AE19-7087A5F40563}" srcOrd="0" destOrd="0" presId="urn:microsoft.com/office/officeart/2005/8/layout/pyramid2"/>
    <dgm:cxn modelId="{05994716-25EB-401B-9C8A-476C44CC3A00}" type="presParOf" srcId="{1485C81F-0B51-4ABA-A8BB-55EB77955CD8}" destId="{BCE9DF95-2298-4B7B-BC96-785C4C17BDB9}" srcOrd="1" destOrd="0" presId="urn:microsoft.com/office/officeart/2005/8/layout/pyramid2"/>
    <dgm:cxn modelId="{8D457984-EF59-4035-8399-88C1576280E5}" type="presParOf" srcId="{1485C81F-0B51-4ABA-A8BB-55EB77955CD8}" destId="{E034C15A-E785-43FE-BDCF-5B681F915432}" srcOrd="2" destOrd="0" presId="urn:microsoft.com/office/officeart/2005/8/layout/pyramid2"/>
    <dgm:cxn modelId="{11FB903C-6D2E-4A28-873D-3F53DAAD2757}" type="presParOf" srcId="{1485C81F-0B51-4ABA-A8BB-55EB77955CD8}" destId="{4955EC0A-B47A-4129-80C6-0BDBE676F9FA}" srcOrd="3" destOrd="0" presId="urn:microsoft.com/office/officeart/2005/8/layout/pyramid2"/>
    <dgm:cxn modelId="{3AF17BEB-E8CA-4357-9E28-CE331CFC190A}" type="presParOf" srcId="{1485C81F-0B51-4ABA-A8BB-55EB77955CD8}" destId="{D882CBF1-BEC2-48E6-969B-5CA27CAA82B3}" srcOrd="4" destOrd="0" presId="urn:microsoft.com/office/officeart/2005/8/layout/pyramid2"/>
    <dgm:cxn modelId="{00079833-0FDF-44A1-AB35-220D1A883C40}" type="presParOf" srcId="{1485C81F-0B51-4ABA-A8BB-55EB77955CD8}" destId="{89276EB6-D220-4AE4-9B1D-0026ED862D16}" srcOrd="5" destOrd="0" presId="urn:microsoft.com/office/officeart/2005/8/layout/pyramid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07DEA5-0930-4540-AA27-CB54FD0BCB12}" type="doc">
      <dgm:prSet loTypeId="urn:microsoft.com/office/officeart/2005/8/layout/process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780BE6-E6E1-480D-B4E9-21C3D4D42A13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000" dirty="0" smtClean="0">
              <a:latin typeface="Arial Black" pitchFamily="34" charset="0"/>
            </a:rPr>
            <a:t>Визначення домінуючої ролі кольору</a:t>
          </a:r>
          <a:endParaRPr lang="ru-RU" sz="2000" dirty="0">
            <a:latin typeface="Arial Black" pitchFamily="34" charset="0"/>
          </a:endParaRPr>
        </a:p>
      </dgm:t>
    </dgm:pt>
    <dgm:pt modelId="{299590A7-98ED-4650-9A01-1079E44A6D65}" type="parTrans" cxnId="{9ED5CCAF-F225-49B0-A020-6BAB9355E0D2}">
      <dgm:prSet/>
      <dgm:spPr/>
      <dgm:t>
        <a:bodyPr/>
        <a:lstStyle/>
        <a:p>
          <a:endParaRPr lang="ru-RU"/>
        </a:p>
      </dgm:t>
    </dgm:pt>
    <dgm:pt modelId="{F82DC2E3-327A-4F74-A583-0106D4DD6889}" type="sibTrans" cxnId="{9ED5CCAF-F225-49B0-A020-6BAB9355E0D2}">
      <dgm:prSet/>
      <dgm:spPr/>
      <dgm:t>
        <a:bodyPr/>
        <a:lstStyle/>
        <a:p>
          <a:endParaRPr lang="ru-RU"/>
        </a:p>
      </dgm:t>
    </dgm:pt>
    <dgm:pt modelId="{E603558C-DFD7-4809-8213-54DE8E48329D}">
      <dgm:prSet phldrT="[Текст]" custT="1"/>
      <dgm:spPr/>
      <dgm:t>
        <a:bodyPr/>
        <a:lstStyle/>
        <a:p>
          <a:r>
            <a:rPr lang="uk-UA" sz="1400" dirty="0" smtClean="0">
              <a:solidFill>
                <a:srgbClr val="000099"/>
              </a:solidFill>
              <a:latin typeface="Arial Black" pitchFamily="34" charset="0"/>
            </a:rPr>
            <a:t>М Хвильовий. Новела</a:t>
          </a:r>
        </a:p>
        <a:p>
          <a:r>
            <a:rPr lang="uk-UA" sz="1400" dirty="0" smtClean="0">
              <a:solidFill>
                <a:srgbClr val="000099"/>
              </a:solidFill>
              <a:latin typeface="Arial Black" pitchFamily="34" charset="0"/>
            </a:rPr>
            <a:t> « Я(Романтика)»</a:t>
          </a:r>
          <a:endParaRPr lang="ru-RU" sz="1400" dirty="0">
            <a:solidFill>
              <a:srgbClr val="000099"/>
            </a:solidFill>
            <a:latin typeface="Arial Black" pitchFamily="34" charset="0"/>
          </a:endParaRPr>
        </a:p>
      </dgm:t>
    </dgm:pt>
    <dgm:pt modelId="{71ECB1E9-1CFE-459B-AC2C-96BDCED88891}" type="parTrans" cxnId="{F84FA27C-E9BD-4AEF-8C7C-DD581A735727}">
      <dgm:prSet/>
      <dgm:spPr/>
      <dgm:t>
        <a:bodyPr/>
        <a:lstStyle/>
        <a:p>
          <a:endParaRPr lang="ru-RU"/>
        </a:p>
      </dgm:t>
    </dgm:pt>
    <dgm:pt modelId="{BAD05970-DF0D-4F1B-BE4C-E575D787239F}" type="sibTrans" cxnId="{F84FA27C-E9BD-4AEF-8C7C-DD581A735727}">
      <dgm:prSet/>
      <dgm:spPr/>
      <dgm:t>
        <a:bodyPr/>
        <a:lstStyle/>
        <a:p>
          <a:endParaRPr lang="ru-RU"/>
        </a:p>
      </dgm:t>
    </dgm:pt>
    <dgm:pt modelId="{7172477A-A09F-43A8-935C-CECB98F2238A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Arial Black" pitchFamily="34" charset="0"/>
            </a:rPr>
            <a:t>чорний</a:t>
          </a:r>
          <a:endParaRPr lang="ru-RU" sz="2400" dirty="0">
            <a:solidFill>
              <a:schemeClr val="tx1"/>
            </a:solidFill>
            <a:latin typeface="Arial Black" pitchFamily="34" charset="0"/>
          </a:endParaRPr>
        </a:p>
      </dgm:t>
    </dgm:pt>
    <dgm:pt modelId="{6E36B5DF-F6A4-451F-9BB1-8601F9162593}" type="parTrans" cxnId="{3E767C1C-13F2-4188-80B9-6E99522025D6}">
      <dgm:prSet/>
      <dgm:spPr/>
      <dgm:t>
        <a:bodyPr/>
        <a:lstStyle/>
        <a:p>
          <a:endParaRPr lang="ru-RU"/>
        </a:p>
      </dgm:t>
    </dgm:pt>
    <dgm:pt modelId="{A864C67C-1A50-4EC0-9518-DFF5148B2517}" type="sibTrans" cxnId="{3E767C1C-13F2-4188-80B9-6E99522025D6}">
      <dgm:prSet/>
      <dgm:spPr/>
      <dgm:t>
        <a:bodyPr/>
        <a:lstStyle/>
        <a:p>
          <a:endParaRPr lang="ru-RU"/>
        </a:p>
      </dgm:t>
    </dgm:pt>
    <dgm:pt modelId="{F5E6431F-E597-4536-A9F0-2E3E452FAF08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400" dirty="0" smtClean="0">
              <a:latin typeface="Arial Black" pitchFamily="34" charset="0"/>
            </a:rPr>
            <a:t>Власні асоціації</a:t>
          </a:r>
          <a:endParaRPr lang="ru-RU" sz="2400" dirty="0">
            <a:latin typeface="Arial Black" pitchFamily="34" charset="0"/>
          </a:endParaRPr>
        </a:p>
      </dgm:t>
    </dgm:pt>
    <dgm:pt modelId="{EED6C9DF-A9F2-4C68-8063-F723601FCA30}" type="parTrans" cxnId="{337CC10D-A5CA-4382-88CE-A506D240396C}">
      <dgm:prSet/>
      <dgm:spPr/>
      <dgm:t>
        <a:bodyPr/>
        <a:lstStyle/>
        <a:p>
          <a:endParaRPr lang="ru-RU"/>
        </a:p>
      </dgm:t>
    </dgm:pt>
    <dgm:pt modelId="{51649B0E-799C-4D34-BDAA-9F5448907D89}" type="sibTrans" cxnId="{337CC10D-A5CA-4382-88CE-A506D240396C}">
      <dgm:prSet/>
      <dgm:spPr/>
      <dgm:t>
        <a:bodyPr/>
        <a:lstStyle/>
        <a:p>
          <a:endParaRPr lang="ru-RU"/>
        </a:p>
      </dgm:t>
    </dgm:pt>
    <dgm:pt modelId="{199F3EBC-C21F-461E-9FD0-FA6D79E13A12}">
      <dgm:prSet phldrT="[Текст]" custT="1"/>
      <dgm:spPr/>
      <dgm:t>
        <a:bodyPr/>
        <a:lstStyle/>
        <a:p>
          <a:r>
            <a:rPr lang="uk-UA" sz="2000" dirty="0" smtClean="0">
              <a:latin typeface="Arial Black" pitchFamily="34" charset="0"/>
            </a:rPr>
            <a:t>Негатив</a:t>
          </a:r>
          <a:endParaRPr lang="ru-RU" sz="2000" dirty="0">
            <a:latin typeface="Arial Black" pitchFamily="34" charset="0"/>
          </a:endParaRPr>
        </a:p>
      </dgm:t>
    </dgm:pt>
    <dgm:pt modelId="{5363E650-5C2D-4BD4-B381-BA1BB5105E62}" type="parTrans" cxnId="{F93F8C49-2BA8-4B2E-964D-4A905E09400A}">
      <dgm:prSet/>
      <dgm:spPr/>
      <dgm:t>
        <a:bodyPr/>
        <a:lstStyle/>
        <a:p>
          <a:endParaRPr lang="ru-RU"/>
        </a:p>
      </dgm:t>
    </dgm:pt>
    <dgm:pt modelId="{907BEF4F-5147-4235-B5E1-325ABC0E1436}" type="sibTrans" cxnId="{F93F8C49-2BA8-4B2E-964D-4A905E09400A}">
      <dgm:prSet/>
      <dgm:spPr/>
      <dgm:t>
        <a:bodyPr/>
        <a:lstStyle/>
        <a:p>
          <a:endParaRPr lang="ru-RU"/>
        </a:p>
      </dgm:t>
    </dgm:pt>
    <dgm:pt modelId="{C5B33680-31CA-4EBD-9D82-D3838062CE84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Зло, смерть, </a:t>
          </a:r>
          <a:r>
            <a:rPr lang="uk-UA" dirty="0" smtClean="0">
              <a:latin typeface="Arial Black" pitchFamily="34" charset="0"/>
            </a:rPr>
            <a:t>темрява, ненависть, жах, брутальність</a:t>
          </a:r>
          <a:endParaRPr lang="ru-RU" dirty="0">
            <a:latin typeface="Arial Black" pitchFamily="34" charset="0"/>
          </a:endParaRPr>
        </a:p>
      </dgm:t>
    </dgm:pt>
    <dgm:pt modelId="{263355C3-D29A-4AE5-A393-321DD611787B}" type="parTrans" cxnId="{317B7BDD-4738-4F2E-97D8-79F41FC33459}">
      <dgm:prSet/>
      <dgm:spPr/>
      <dgm:t>
        <a:bodyPr/>
        <a:lstStyle/>
        <a:p>
          <a:endParaRPr lang="ru-RU"/>
        </a:p>
      </dgm:t>
    </dgm:pt>
    <dgm:pt modelId="{3125B1D3-724B-4943-A178-479EBC7CD248}" type="sibTrans" cxnId="{317B7BDD-4738-4F2E-97D8-79F41FC33459}">
      <dgm:prSet/>
      <dgm:spPr/>
      <dgm:t>
        <a:bodyPr/>
        <a:lstStyle/>
        <a:p>
          <a:endParaRPr lang="ru-RU"/>
        </a:p>
      </dgm:t>
    </dgm:pt>
    <dgm:pt modelId="{215E9303-C9A4-4AF3-838F-AC8D7DB92ACC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Arial Black" pitchFamily="34" charset="0"/>
            </a:rPr>
            <a:t>Задум письменника щодо вибраної кольорової гами</a:t>
          </a:r>
          <a:endParaRPr lang="ru-RU" sz="1800" dirty="0">
            <a:solidFill>
              <a:schemeClr val="bg1"/>
            </a:solidFill>
            <a:latin typeface="Arial Black" pitchFamily="34" charset="0"/>
          </a:endParaRPr>
        </a:p>
      </dgm:t>
    </dgm:pt>
    <dgm:pt modelId="{C00BE336-FE97-4EB2-A27B-FDE9C44BDA30}" type="parTrans" cxnId="{375D47D6-127E-485F-B4EC-A552C3E49E90}">
      <dgm:prSet/>
      <dgm:spPr/>
      <dgm:t>
        <a:bodyPr/>
        <a:lstStyle/>
        <a:p>
          <a:endParaRPr lang="ru-RU"/>
        </a:p>
      </dgm:t>
    </dgm:pt>
    <dgm:pt modelId="{791D61B1-01EF-4800-925F-DA972EFFEBC9}" type="sibTrans" cxnId="{375D47D6-127E-485F-B4EC-A552C3E49E90}">
      <dgm:prSet/>
      <dgm:spPr/>
      <dgm:t>
        <a:bodyPr/>
        <a:lstStyle/>
        <a:p>
          <a:endParaRPr lang="ru-RU"/>
        </a:p>
      </dgm:t>
    </dgm:pt>
    <dgm:pt modelId="{9FCC8F28-79ED-4777-9007-238618EDA2E9}">
      <dgm:prSet phldrT="[Текст]"/>
      <dgm:spPr/>
      <dgm:t>
        <a:bodyPr/>
        <a:lstStyle/>
        <a:p>
          <a:r>
            <a:rPr lang="uk-UA" dirty="0" smtClean="0">
              <a:latin typeface="Arial Black" pitchFamily="34" charset="0"/>
            </a:rPr>
            <a:t>Смерть </a:t>
          </a:r>
          <a:r>
            <a:rPr lang="uk-UA" dirty="0" smtClean="0">
              <a:latin typeface="Arial Black" pitchFamily="34" charset="0"/>
            </a:rPr>
            <a:t>матері – гріх </a:t>
          </a:r>
          <a:r>
            <a:rPr lang="uk-UA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</a:t>
          </a:r>
          <a:r>
            <a:rPr lang="uk-UA" dirty="0" smtClean="0">
              <a:solidFill>
                <a:schemeClr val="tx1"/>
              </a:solidFill>
              <a:latin typeface="Arial Black" pitchFamily="34" charset="0"/>
            </a:rPr>
            <a:t> </a:t>
          </a:r>
          <a:r>
            <a:rPr lang="uk-UA" dirty="0" smtClean="0">
              <a:latin typeface="Arial Black" pitchFamily="34" charset="0"/>
            </a:rPr>
            <a:t> антигуманність</a:t>
          </a:r>
          <a:endParaRPr lang="ru-RU" dirty="0">
            <a:latin typeface="Arial Black" pitchFamily="34" charset="0"/>
          </a:endParaRPr>
        </a:p>
      </dgm:t>
    </dgm:pt>
    <dgm:pt modelId="{F358B19F-6F3C-4309-89B1-3C9CF649ACDA}" type="parTrans" cxnId="{1D61EAF4-0528-4044-81FF-A9138154276D}">
      <dgm:prSet/>
      <dgm:spPr/>
      <dgm:t>
        <a:bodyPr/>
        <a:lstStyle/>
        <a:p>
          <a:endParaRPr lang="ru-RU"/>
        </a:p>
      </dgm:t>
    </dgm:pt>
    <dgm:pt modelId="{3FAE659C-C83E-436F-9F2A-FB8818A2957E}" type="sibTrans" cxnId="{1D61EAF4-0528-4044-81FF-A9138154276D}">
      <dgm:prSet/>
      <dgm:spPr/>
      <dgm:t>
        <a:bodyPr/>
        <a:lstStyle/>
        <a:p>
          <a:endParaRPr lang="ru-RU"/>
        </a:p>
      </dgm:t>
    </dgm:pt>
    <dgm:pt modelId="{A4AA1F3B-E2FD-4107-8499-EAB38CB850D6}">
      <dgm:prSet phldrT="[Текст]" custT="1"/>
      <dgm:spPr/>
      <dgm:t>
        <a:bodyPr/>
        <a:lstStyle/>
        <a:p>
          <a:r>
            <a:rPr lang="uk-UA" sz="2000" dirty="0" smtClean="0">
              <a:latin typeface="Arial Black" pitchFamily="34" charset="0"/>
            </a:rPr>
            <a:t>Безвість</a:t>
          </a:r>
          <a:endParaRPr lang="ru-RU" sz="2000" dirty="0">
            <a:latin typeface="Arial Black" pitchFamily="34" charset="0"/>
          </a:endParaRPr>
        </a:p>
      </dgm:t>
    </dgm:pt>
    <dgm:pt modelId="{A03377DE-DAE7-4E69-BE3A-2F34B485339E}" type="parTrans" cxnId="{E63B56FA-B3B0-4E90-83BC-A3BB84126209}">
      <dgm:prSet/>
      <dgm:spPr/>
      <dgm:t>
        <a:bodyPr/>
        <a:lstStyle/>
        <a:p>
          <a:endParaRPr lang="ru-RU"/>
        </a:p>
      </dgm:t>
    </dgm:pt>
    <dgm:pt modelId="{7307C3EA-2B5D-4769-AAA2-1C52DF543A9D}" type="sibTrans" cxnId="{E63B56FA-B3B0-4E90-83BC-A3BB84126209}">
      <dgm:prSet/>
      <dgm:spPr/>
      <dgm:t>
        <a:bodyPr/>
        <a:lstStyle/>
        <a:p>
          <a:endParaRPr lang="ru-RU"/>
        </a:p>
      </dgm:t>
    </dgm:pt>
    <dgm:pt modelId="{C50A2442-DDE6-4AAA-AE41-409EECC94ED3}" type="pres">
      <dgm:prSet presAssocID="{F107DEA5-0930-4540-AA27-CB54FD0BCB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FE8B5E-1045-414E-9F94-CD46ACCC6A02}" type="pres">
      <dgm:prSet presAssocID="{215E9303-C9A4-4AF3-838F-AC8D7DB92ACC}" presName="boxAndChildren" presStyleCnt="0"/>
      <dgm:spPr/>
    </dgm:pt>
    <dgm:pt modelId="{7E9EB54C-75A8-405A-86D3-3873A2784191}" type="pres">
      <dgm:prSet presAssocID="{215E9303-C9A4-4AF3-838F-AC8D7DB92ACC}" presName="parentTextBox" presStyleLbl="node1" presStyleIdx="0" presStyleCnt="3"/>
      <dgm:spPr/>
      <dgm:t>
        <a:bodyPr/>
        <a:lstStyle/>
        <a:p>
          <a:endParaRPr lang="ru-RU"/>
        </a:p>
      </dgm:t>
    </dgm:pt>
    <dgm:pt modelId="{56A35768-664E-4A51-9E99-6FD56B209B2D}" type="pres">
      <dgm:prSet presAssocID="{215E9303-C9A4-4AF3-838F-AC8D7DB92ACC}" presName="entireBox" presStyleLbl="node1" presStyleIdx="0" presStyleCnt="3"/>
      <dgm:spPr/>
      <dgm:t>
        <a:bodyPr/>
        <a:lstStyle/>
        <a:p>
          <a:endParaRPr lang="ru-RU"/>
        </a:p>
      </dgm:t>
    </dgm:pt>
    <dgm:pt modelId="{AA3BEB94-9F7C-4AC6-AFBE-52AFCF1C5C12}" type="pres">
      <dgm:prSet presAssocID="{215E9303-C9A4-4AF3-838F-AC8D7DB92ACC}" presName="descendantBox" presStyleCnt="0"/>
      <dgm:spPr/>
    </dgm:pt>
    <dgm:pt modelId="{77D1ADEF-2360-470E-8E69-C9CB649632BC}" type="pres">
      <dgm:prSet presAssocID="{9FCC8F28-79ED-4777-9007-238618EDA2E9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A04DC-5E28-4143-9AD9-EE133973AD63}" type="pres">
      <dgm:prSet presAssocID="{A4AA1F3B-E2FD-4107-8499-EAB38CB850D6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FB4CB-DFB7-4CE1-9989-668A4B3DF6F9}" type="pres">
      <dgm:prSet presAssocID="{51649B0E-799C-4D34-BDAA-9F5448907D89}" presName="sp" presStyleCnt="0"/>
      <dgm:spPr/>
    </dgm:pt>
    <dgm:pt modelId="{A7A3C56D-00D2-4D76-A224-006C92C80B30}" type="pres">
      <dgm:prSet presAssocID="{F5E6431F-E597-4536-A9F0-2E3E452FAF08}" presName="arrowAndChildren" presStyleCnt="0"/>
      <dgm:spPr/>
    </dgm:pt>
    <dgm:pt modelId="{C886874F-87EE-4365-A8C2-9065C0BC9BFB}" type="pres">
      <dgm:prSet presAssocID="{F5E6431F-E597-4536-A9F0-2E3E452FAF08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25D496CA-EF1A-46FA-82AF-54049BEF4F3C}" type="pres">
      <dgm:prSet presAssocID="{F5E6431F-E597-4536-A9F0-2E3E452FAF08}" presName="arrow" presStyleLbl="node1" presStyleIdx="1" presStyleCnt="3"/>
      <dgm:spPr/>
      <dgm:t>
        <a:bodyPr/>
        <a:lstStyle/>
        <a:p>
          <a:endParaRPr lang="ru-RU"/>
        </a:p>
      </dgm:t>
    </dgm:pt>
    <dgm:pt modelId="{C25E82EA-67C7-4733-BCED-BB85DFB37069}" type="pres">
      <dgm:prSet presAssocID="{F5E6431F-E597-4536-A9F0-2E3E452FAF08}" presName="descendantArrow" presStyleCnt="0"/>
      <dgm:spPr/>
    </dgm:pt>
    <dgm:pt modelId="{AC8F9DA5-A3C9-408C-AD93-0196D600F894}" type="pres">
      <dgm:prSet presAssocID="{199F3EBC-C21F-461E-9FD0-FA6D79E13A12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468D3-B69D-4CCC-A617-606A24CE708D}" type="pres">
      <dgm:prSet presAssocID="{C5B33680-31CA-4EBD-9D82-D3838062CE84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BD739-D66B-4573-9987-F7782D3103C8}" type="pres">
      <dgm:prSet presAssocID="{F82DC2E3-327A-4F74-A583-0106D4DD6889}" presName="sp" presStyleCnt="0"/>
      <dgm:spPr/>
    </dgm:pt>
    <dgm:pt modelId="{F7DAC4DF-2D2A-4C1F-9A59-EF862B6A828C}" type="pres">
      <dgm:prSet presAssocID="{02780BE6-E6E1-480D-B4E9-21C3D4D42A13}" presName="arrowAndChildren" presStyleCnt="0"/>
      <dgm:spPr/>
    </dgm:pt>
    <dgm:pt modelId="{323E874F-4744-4911-BC72-37976A4822CA}" type="pres">
      <dgm:prSet presAssocID="{02780BE6-E6E1-480D-B4E9-21C3D4D42A13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91877BBA-47C0-4FC4-90CD-AE978BF8FA71}" type="pres">
      <dgm:prSet presAssocID="{02780BE6-E6E1-480D-B4E9-21C3D4D42A13}" presName="arrow" presStyleLbl="node1" presStyleIdx="2" presStyleCnt="3" custLinFactNeighborY="986"/>
      <dgm:spPr/>
      <dgm:t>
        <a:bodyPr/>
        <a:lstStyle/>
        <a:p>
          <a:endParaRPr lang="ru-RU"/>
        </a:p>
      </dgm:t>
    </dgm:pt>
    <dgm:pt modelId="{696E1FAB-CBAE-43D8-A1CB-CE549A914004}" type="pres">
      <dgm:prSet presAssocID="{02780BE6-E6E1-480D-B4E9-21C3D4D42A13}" presName="descendantArrow" presStyleCnt="0"/>
      <dgm:spPr/>
    </dgm:pt>
    <dgm:pt modelId="{BE3025C5-560E-4609-94FD-3E83EAAD9261}" type="pres">
      <dgm:prSet presAssocID="{E603558C-DFD7-4809-8213-54DE8E48329D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33C08-1D20-4E2C-BFD9-4931E28F97FD}" type="pres">
      <dgm:prSet presAssocID="{7172477A-A09F-43A8-935C-CECB98F2238A}" presName="childTextArrow" presStyleLbl="fgAccFollowNode1" presStyleIdx="5" presStyleCnt="6" custLinFactNeighborY="1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767C1C-13F2-4188-80B9-6E99522025D6}" srcId="{02780BE6-E6E1-480D-B4E9-21C3D4D42A13}" destId="{7172477A-A09F-43A8-935C-CECB98F2238A}" srcOrd="1" destOrd="0" parTransId="{6E36B5DF-F6A4-451F-9BB1-8601F9162593}" sibTransId="{A864C67C-1A50-4EC0-9518-DFF5148B2517}"/>
    <dgm:cxn modelId="{94BDEA8C-BF85-470A-AEF7-C8EC6EDB6728}" type="presOf" srcId="{02780BE6-E6E1-480D-B4E9-21C3D4D42A13}" destId="{91877BBA-47C0-4FC4-90CD-AE978BF8FA71}" srcOrd="1" destOrd="0" presId="urn:microsoft.com/office/officeart/2005/8/layout/process4"/>
    <dgm:cxn modelId="{6F59D715-91B3-4946-9BE6-191CBB9B939A}" type="presOf" srcId="{F5E6431F-E597-4536-A9F0-2E3E452FAF08}" destId="{C886874F-87EE-4365-A8C2-9065C0BC9BFB}" srcOrd="0" destOrd="0" presId="urn:microsoft.com/office/officeart/2005/8/layout/process4"/>
    <dgm:cxn modelId="{1D61EAF4-0528-4044-81FF-A9138154276D}" srcId="{215E9303-C9A4-4AF3-838F-AC8D7DB92ACC}" destId="{9FCC8F28-79ED-4777-9007-238618EDA2E9}" srcOrd="0" destOrd="0" parTransId="{F358B19F-6F3C-4309-89B1-3C9CF649ACDA}" sibTransId="{3FAE659C-C83E-436F-9F2A-FB8818A2957E}"/>
    <dgm:cxn modelId="{317B7BDD-4738-4F2E-97D8-79F41FC33459}" srcId="{F5E6431F-E597-4536-A9F0-2E3E452FAF08}" destId="{C5B33680-31CA-4EBD-9D82-D3838062CE84}" srcOrd="1" destOrd="0" parTransId="{263355C3-D29A-4AE5-A393-321DD611787B}" sibTransId="{3125B1D3-724B-4943-A178-479EBC7CD248}"/>
    <dgm:cxn modelId="{45C36F40-F45C-43E1-8C08-F0DEC6DA28A0}" type="presOf" srcId="{199F3EBC-C21F-461E-9FD0-FA6D79E13A12}" destId="{AC8F9DA5-A3C9-408C-AD93-0196D600F894}" srcOrd="0" destOrd="0" presId="urn:microsoft.com/office/officeart/2005/8/layout/process4"/>
    <dgm:cxn modelId="{7A4455CF-5BE5-4DF6-9EB8-113BAD790AE1}" type="presOf" srcId="{F5E6431F-E597-4536-A9F0-2E3E452FAF08}" destId="{25D496CA-EF1A-46FA-82AF-54049BEF4F3C}" srcOrd="1" destOrd="0" presId="urn:microsoft.com/office/officeart/2005/8/layout/process4"/>
    <dgm:cxn modelId="{B00D626A-3CD3-425C-9F4E-61D6F6579CDD}" type="presOf" srcId="{A4AA1F3B-E2FD-4107-8499-EAB38CB850D6}" destId="{25FA04DC-5E28-4143-9AD9-EE133973AD63}" srcOrd="0" destOrd="0" presId="urn:microsoft.com/office/officeart/2005/8/layout/process4"/>
    <dgm:cxn modelId="{F84FA27C-E9BD-4AEF-8C7C-DD581A735727}" srcId="{02780BE6-E6E1-480D-B4E9-21C3D4D42A13}" destId="{E603558C-DFD7-4809-8213-54DE8E48329D}" srcOrd="0" destOrd="0" parTransId="{71ECB1E9-1CFE-459B-AC2C-96BDCED88891}" sibTransId="{BAD05970-DF0D-4F1B-BE4C-E575D787239F}"/>
    <dgm:cxn modelId="{4E394E4B-5555-4414-8824-3683BDFFC72F}" type="presOf" srcId="{E603558C-DFD7-4809-8213-54DE8E48329D}" destId="{BE3025C5-560E-4609-94FD-3E83EAAD9261}" srcOrd="0" destOrd="0" presId="urn:microsoft.com/office/officeart/2005/8/layout/process4"/>
    <dgm:cxn modelId="{E56A1FBA-D41A-46F4-8303-53DB6E2757D0}" type="presOf" srcId="{F107DEA5-0930-4540-AA27-CB54FD0BCB12}" destId="{C50A2442-DDE6-4AAA-AE41-409EECC94ED3}" srcOrd="0" destOrd="0" presId="urn:microsoft.com/office/officeart/2005/8/layout/process4"/>
    <dgm:cxn modelId="{337CC10D-A5CA-4382-88CE-A506D240396C}" srcId="{F107DEA5-0930-4540-AA27-CB54FD0BCB12}" destId="{F5E6431F-E597-4536-A9F0-2E3E452FAF08}" srcOrd="1" destOrd="0" parTransId="{EED6C9DF-A9F2-4C68-8063-F723601FCA30}" sibTransId="{51649B0E-799C-4D34-BDAA-9F5448907D89}"/>
    <dgm:cxn modelId="{90568CBB-1B4A-419A-8980-341CCA70A352}" type="presOf" srcId="{215E9303-C9A4-4AF3-838F-AC8D7DB92ACC}" destId="{7E9EB54C-75A8-405A-86D3-3873A2784191}" srcOrd="0" destOrd="0" presId="urn:microsoft.com/office/officeart/2005/8/layout/process4"/>
    <dgm:cxn modelId="{375D47D6-127E-485F-B4EC-A552C3E49E90}" srcId="{F107DEA5-0930-4540-AA27-CB54FD0BCB12}" destId="{215E9303-C9A4-4AF3-838F-AC8D7DB92ACC}" srcOrd="2" destOrd="0" parTransId="{C00BE336-FE97-4EB2-A27B-FDE9C44BDA30}" sibTransId="{791D61B1-01EF-4800-925F-DA972EFFEBC9}"/>
    <dgm:cxn modelId="{B0C7B717-950A-4186-A087-E544BF4CC09B}" type="presOf" srcId="{02780BE6-E6E1-480D-B4E9-21C3D4D42A13}" destId="{323E874F-4744-4911-BC72-37976A4822CA}" srcOrd="0" destOrd="0" presId="urn:microsoft.com/office/officeart/2005/8/layout/process4"/>
    <dgm:cxn modelId="{E63B56FA-B3B0-4E90-83BC-A3BB84126209}" srcId="{215E9303-C9A4-4AF3-838F-AC8D7DB92ACC}" destId="{A4AA1F3B-E2FD-4107-8499-EAB38CB850D6}" srcOrd="1" destOrd="0" parTransId="{A03377DE-DAE7-4E69-BE3A-2F34B485339E}" sibTransId="{7307C3EA-2B5D-4769-AAA2-1C52DF543A9D}"/>
    <dgm:cxn modelId="{688459F5-7AE1-481B-BD56-9E03FD11B1E2}" type="presOf" srcId="{9FCC8F28-79ED-4777-9007-238618EDA2E9}" destId="{77D1ADEF-2360-470E-8E69-C9CB649632BC}" srcOrd="0" destOrd="0" presId="urn:microsoft.com/office/officeart/2005/8/layout/process4"/>
    <dgm:cxn modelId="{5CC2FC1B-635A-411E-88BA-1691FD2F23DC}" type="presOf" srcId="{215E9303-C9A4-4AF3-838F-AC8D7DB92ACC}" destId="{56A35768-664E-4A51-9E99-6FD56B209B2D}" srcOrd="1" destOrd="0" presId="urn:microsoft.com/office/officeart/2005/8/layout/process4"/>
    <dgm:cxn modelId="{E5AFBEF0-1522-4FFB-8F68-5D622630E9EB}" type="presOf" srcId="{7172477A-A09F-43A8-935C-CECB98F2238A}" destId="{69233C08-1D20-4E2C-BFD9-4931E28F97FD}" srcOrd="0" destOrd="0" presId="urn:microsoft.com/office/officeart/2005/8/layout/process4"/>
    <dgm:cxn modelId="{A72DECE1-FF47-42F5-945B-CC29CD1DE84D}" type="presOf" srcId="{C5B33680-31CA-4EBD-9D82-D3838062CE84}" destId="{945468D3-B69D-4CCC-A617-606A24CE708D}" srcOrd="0" destOrd="0" presId="urn:microsoft.com/office/officeart/2005/8/layout/process4"/>
    <dgm:cxn modelId="{9ED5CCAF-F225-49B0-A020-6BAB9355E0D2}" srcId="{F107DEA5-0930-4540-AA27-CB54FD0BCB12}" destId="{02780BE6-E6E1-480D-B4E9-21C3D4D42A13}" srcOrd="0" destOrd="0" parTransId="{299590A7-98ED-4650-9A01-1079E44A6D65}" sibTransId="{F82DC2E3-327A-4F74-A583-0106D4DD6889}"/>
    <dgm:cxn modelId="{F93F8C49-2BA8-4B2E-964D-4A905E09400A}" srcId="{F5E6431F-E597-4536-A9F0-2E3E452FAF08}" destId="{199F3EBC-C21F-461E-9FD0-FA6D79E13A12}" srcOrd="0" destOrd="0" parTransId="{5363E650-5C2D-4BD4-B381-BA1BB5105E62}" sibTransId="{907BEF4F-5147-4235-B5E1-325ABC0E1436}"/>
    <dgm:cxn modelId="{B3E30EEE-D334-4F96-A306-2217EE8458C7}" type="presParOf" srcId="{C50A2442-DDE6-4AAA-AE41-409EECC94ED3}" destId="{C3FE8B5E-1045-414E-9F94-CD46ACCC6A02}" srcOrd="0" destOrd="0" presId="urn:microsoft.com/office/officeart/2005/8/layout/process4"/>
    <dgm:cxn modelId="{5EADABA1-FEB4-4EB4-86BF-BCDADE35E8FC}" type="presParOf" srcId="{C3FE8B5E-1045-414E-9F94-CD46ACCC6A02}" destId="{7E9EB54C-75A8-405A-86D3-3873A2784191}" srcOrd="0" destOrd="0" presId="urn:microsoft.com/office/officeart/2005/8/layout/process4"/>
    <dgm:cxn modelId="{94E0453B-248D-427F-BEBC-FBC5ECF1CFB7}" type="presParOf" srcId="{C3FE8B5E-1045-414E-9F94-CD46ACCC6A02}" destId="{56A35768-664E-4A51-9E99-6FD56B209B2D}" srcOrd="1" destOrd="0" presId="urn:microsoft.com/office/officeart/2005/8/layout/process4"/>
    <dgm:cxn modelId="{CC376F0A-9849-4564-816B-5CA4D1959BD8}" type="presParOf" srcId="{C3FE8B5E-1045-414E-9F94-CD46ACCC6A02}" destId="{AA3BEB94-9F7C-4AC6-AFBE-52AFCF1C5C12}" srcOrd="2" destOrd="0" presId="urn:microsoft.com/office/officeart/2005/8/layout/process4"/>
    <dgm:cxn modelId="{C98693AC-1D69-4277-A9CD-BDED1334A0EA}" type="presParOf" srcId="{AA3BEB94-9F7C-4AC6-AFBE-52AFCF1C5C12}" destId="{77D1ADEF-2360-470E-8E69-C9CB649632BC}" srcOrd="0" destOrd="0" presId="urn:microsoft.com/office/officeart/2005/8/layout/process4"/>
    <dgm:cxn modelId="{262217E4-0ED8-469F-BFBC-88707F800DBF}" type="presParOf" srcId="{AA3BEB94-9F7C-4AC6-AFBE-52AFCF1C5C12}" destId="{25FA04DC-5E28-4143-9AD9-EE133973AD63}" srcOrd="1" destOrd="0" presId="urn:microsoft.com/office/officeart/2005/8/layout/process4"/>
    <dgm:cxn modelId="{A81B8921-747A-4C9A-87C9-DEAA4B713BBC}" type="presParOf" srcId="{C50A2442-DDE6-4AAA-AE41-409EECC94ED3}" destId="{878FB4CB-DFB7-4CE1-9989-668A4B3DF6F9}" srcOrd="1" destOrd="0" presId="urn:microsoft.com/office/officeart/2005/8/layout/process4"/>
    <dgm:cxn modelId="{4C795EA7-05B9-4E94-A2BA-C44CC69C37A9}" type="presParOf" srcId="{C50A2442-DDE6-4AAA-AE41-409EECC94ED3}" destId="{A7A3C56D-00D2-4D76-A224-006C92C80B30}" srcOrd="2" destOrd="0" presId="urn:microsoft.com/office/officeart/2005/8/layout/process4"/>
    <dgm:cxn modelId="{1D08831A-FDEE-4363-AE3D-7367C18D90D9}" type="presParOf" srcId="{A7A3C56D-00D2-4D76-A224-006C92C80B30}" destId="{C886874F-87EE-4365-A8C2-9065C0BC9BFB}" srcOrd="0" destOrd="0" presId="urn:microsoft.com/office/officeart/2005/8/layout/process4"/>
    <dgm:cxn modelId="{B211B2FA-A38E-4D97-9EAE-8E1D2C5D0545}" type="presParOf" srcId="{A7A3C56D-00D2-4D76-A224-006C92C80B30}" destId="{25D496CA-EF1A-46FA-82AF-54049BEF4F3C}" srcOrd="1" destOrd="0" presId="urn:microsoft.com/office/officeart/2005/8/layout/process4"/>
    <dgm:cxn modelId="{64A7AF4C-F9F8-4CEC-8BC6-AE473EBD016B}" type="presParOf" srcId="{A7A3C56D-00D2-4D76-A224-006C92C80B30}" destId="{C25E82EA-67C7-4733-BCED-BB85DFB37069}" srcOrd="2" destOrd="0" presId="urn:microsoft.com/office/officeart/2005/8/layout/process4"/>
    <dgm:cxn modelId="{DA91D693-0E46-4EE2-B078-581F76830155}" type="presParOf" srcId="{C25E82EA-67C7-4733-BCED-BB85DFB37069}" destId="{AC8F9DA5-A3C9-408C-AD93-0196D600F894}" srcOrd="0" destOrd="0" presId="urn:microsoft.com/office/officeart/2005/8/layout/process4"/>
    <dgm:cxn modelId="{C29BD62A-9CF7-47F4-9D12-4A6247A11779}" type="presParOf" srcId="{C25E82EA-67C7-4733-BCED-BB85DFB37069}" destId="{945468D3-B69D-4CCC-A617-606A24CE708D}" srcOrd="1" destOrd="0" presId="urn:microsoft.com/office/officeart/2005/8/layout/process4"/>
    <dgm:cxn modelId="{00B0BF22-9FA2-4DCA-9BC8-6C9BC70F1E77}" type="presParOf" srcId="{C50A2442-DDE6-4AAA-AE41-409EECC94ED3}" destId="{433BD739-D66B-4573-9987-F7782D3103C8}" srcOrd="3" destOrd="0" presId="urn:microsoft.com/office/officeart/2005/8/layout/process4"/>
    <dgm:cxn modelId="{F8A4F266-F80F-4727-96B4-4828152C4C72}" type="presParOf" srcId="{C50A2442-DDE6-4AAA-AE41-409EECC94ED3}" destId="{F7DAC4DF-2D2A-4C1F-9A59-EF862B6A828C}" srcOrd="4" destOrd="0" presId="urn:microsoft.com/office/officeart/2005/8/layout/process4"/>
    <dgm:cxn modelId="{8C7FE32F-C47E-4493-94AB-6F9AB2E8B04A}" type="presParOf" srcId="{F7DAC4DF-2D2A-4C1F-9A59-EF862B6A828C}" destId="{323E874F-4744-4911-BC72-37976A4822CA}" srcOrd="0" destOrd="0" presId="urn:microsoft.com/office/officeart/2005/8/layout/process4"/>
    <dgm:cxn modelId="{FD009A9E-CCEC-41E8-A1B4-F141F4586E52}" type="presParOf" srcId="{F7DAC4DF-2D2A-4C1F-9A59-EF862B6A828C}" destId="{91877BBA-47C0-4FC4-90CD-AE978BF8FA71}" srcOrd="1" destOrd="0" presId="urn:microsoft.com/office/officeart/2005/8/layout/process4"/>
    <dgm:cxn modelId="{A68F3E07-9120-44BC-80EC-11BEB89E4EB0}" type="presParOf" srcId="{F7DAC4DF-2D2A-4C1F-9A59-EF862B6A828C}" destId="{696E1FAB-CBAE-43D8-A1CB-CE549A914004}" srcOrd="2" destOrd="0" presId="urn:microsoft.com/office/officeart/2005/8/layout/process4"/>
    <dgm:cxn modelId="{5F0ACC1A-9687-4B33-95E5-BE7E2D34407C}" type="presParOf" srcId="{696E1FAB-CBAE-43D8-A1CB-CE549A914004}" destId="{BE3025C5-560E-4609-94FD-3E83EAAD9261}" srcOrd="0" destOrd="0" presId="urn:microsoft.com/office/officeart/2005/8/layout/process4"/>
    <dgm:cxn modelId="{6823D5A9-2E8D-4D95-B761-D0E0FF847C2D}" type="presParOf" srcId="{696E1FAB-CBAE-43D8-A1CB-CE549A914004}" destId="{69233C08-1D20-4E2C-BFD9-4931E28F97F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A12B90-34B4-419E-9B30-0AC0FA8EF0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0247787-8E1F-4971-AC34-048F3092EC3D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Асоціативний </a:t>
          </a:r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твір-образ</a:t>
          </a:r>
          <a:endParaRPr lang="ru-RU" sz="2000" b="1" dirty="0">
            <a:solidFill>
              <a:srgbClr val="000099"/>
            </a:solidFill>
            <a:latin typeface="Arial Black" pitchFamily="34" charset="0"/>
          </a:endParaRPr>
        </a:p>
      </dgm:t>
    </dgm:pt>
    <dgm:pt modelId="{BE5613F8-D744-484D-B59F-1C98339E861B}" type="parTrans" cxnId="{66D5C404-9D5C-4D67-B9C1-625300403AB4}">
      <dgm:prSet/>
      <dgm:spPr/>
      <dgm:t>
        <a:bodyPr/>
        <a:lstStyle/>
        <a:p>
          <a:endParaRPr lang="ru-RU"/>
        </a:p>
      </dgm:t>
    </dgm:pt>
    <dgm:pt modelId="{C5D4F0E0-5CB6-4B49-AAB2-BAF02501260B}" type="sibTrans" cxnId="{66D5C404-9D5C-4D67-B9C1-625300403AB4}">
      <dgm:prSet/>
      <dgm:spPr/>
      <dgm:t>
        <a:bodyPr/>
        <a:lstStyle/>
        <a:p>
          <a:endParaRPr lang="ru-RU"/>
        </a:p>
      </dgm:t>
    </dgm:pt>
    <dgm:pt modelId="{3039D523-0002-4EE5-A1FF-3A5E8EC15865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33CC"/>
          </a:solidFill>
        </a:ln>
      </dgm:spPr>
      <dgm:t>
        <a:bodyPr/>
        <a:lstStyle/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Асоціативний твір - замальовка за уривком з художнього твору</a:t>
          </a:r>
          <a:endParaRPr lang="ru-RU" sz="2000" b="1" dirty="0">
            <a:solidFill>
              <a:srgbClr val="000099"/>
            </a:solidFill>
            <a:latin typeface="Arial Black" pitchFamily="34" charset="0"/>
          </a:endParaRPr>
        </a:p>
      </dgm:t>
    </dgm:pt>
    <dgm:pt modelId="{9B1E1D25-89F4-4AAF-A1BB-6C065B3CD2BD}" type="parTrans" cxnId="{56FEC9D4-75DC-41F1-950C-D7D4F466E273}">
      <dgm:prSet/>
      <dgm:spPr/>
      <dgm:t>
        <a:bodyPr/>
        <a:lstStyle/>
        <a:p>
          <a:endParaRPr lang="ru-RU"/>
        </a:p>
      </dgm:t>
    </dgm:pt>
    <dgm:pt modelId="{87ACBEAC-DC15-4C2B-ACB3-E05C0F48122B}" type="sibTrans" cxnId="{56FEC9D4-75DC-41F1-950C-D7D4F466E273}">
      <dgm:prSet/>
      <dgm:spPr/>
      <dgm:t>
        <a:bodyPr/>
        <a:lstStyle/>
        <a:p>
          <a:endParaRPr lang="ru-RU"/>
        </a:p>
      </dgm:t>
    </dgm:pt>
    <dgm:pt modelId="{DD1F2A2D-6479-4E77-B462-F7E3CD6A493C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0033CC"/>
          </a:solidFill>
        </a:ln>
      </dgm:spPr>
      <dgm:t>
        <a:bodyPr/>
        <a:lstStyle/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Асоціативні </a:t>
          </a:r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твори-мініатюри</a:t>
          </a:r>
          <a:endParaRPr lang="ru-RU" sz="2000" b="1" dirty="0">
            <a:solidFill>
              <a:srgbClr val="000099"/>
            </a:solidFill>
            <a:latin typeface="Arial Black" pitchFamily="34" charset="0"/>
          </a:endParaRPr>
        </a:p>
      </dgm:t>
    </dgm:pt>
    <dgm:pt modelId="{153CF251-A643-4E09-86BF-95DAFAA268C3}" type="parTrans" cxnId="{1029A364-E255-456B-B8B8-1FAF03ABD8EF}">
      <dgm:prSet/>
      <dgm:spPr/>
      <dgm:t>
        <a:bodyPr/>
        <a:lstStyle/>
        <a:p>
          <a:endParaRPr lang="ru-RU"/>
        </a:p>
      </dgm:t>
    </dgm:pt>
    <dgm:pt modelId="{B6D0F6D7-80CF-466E-99BE-EA0FC44C951C}" type="sibTrans" cxnId="{1029A364-E255-456B-B8B8-1FAF03ABD8EF}">
      <dgm:prSet/>
      <dgm:spPr/>
      <dgm:t>
        <a:bodyPr/>
        <a:lstStyle/>
        <a:p>
          <a:endParaRPr lang="ru-RU"/>
        </a:p>
      </dgm:t>
    </dgm:pt>
    <dgm:pt modelId="{923DB812-1E84-4029-A696-D4E222A0F89D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33CC"/>
          </a:solidFill>
        </a:ln>
      </dgm:spPr>
      <dgm:t>
        <a:bodyPr/>
        <a:lstStyle/>
        <a:p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Асоціативний </a:t>
          </a:r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твір-опис </a:t>
          </a:r>
          <a:r>
            <a:rPr lang="uk-UA" sz="2000" b="1" dirty="0" smtClean="0">
              <a:solidFill>
                <a:srgbClr val="000099"/>
              </a:solidFill>
              <a:latin typeface="Arial Black" pitchFamily="34" charset="0"/>
            </a:rPr>
            <a:t>емоційного стану персонажа</a:t>
          </a:r>
          <a:endParaRPr lang="ru-RU" sz="2000" b="1" dirty="0">
            <a:solidFill>
              <a:srgbClr val="000099"/>
            </a:solidFill>
            <a:latin typeface="Arial Black" pitchFamily="34" charset="0"/>
          </a:endParaRPr>
        </a:p>
      </dgm:t>
    </dgm:pt>
    <dgm:pt modelId="{9EA4F323-847D-4850-A200-2A861EFC7294}" type="parTrans" cxnId="{D0C15771-4499-46D2-AA50-581B0B03AD3D}">
      <dgm:prSet/>
      <dgm:spPr/>
      <dgm:t>
        <a:bodyPr/>
        <a:lstStyle/>
        <a:p>
          <a:endParaRPr lang="ru-RU"/>
        </a:p>
      </dgm:t>
    </dgm:pt>
    <dgm:pt modelId="{415BD295-AFF3-467D-88EE-5CE03C5D165E}" type="sibTrans" cxnId="{D0C15771-4499-46D2-AA50-581B0B03AD3D}">
      <dgm:prSet/>
      <dgm:spPr/>
      <dgm:t>
        <a:bodyPr/>
        <a:lstStyle/>
        <a:p>
          <a:endParaRPr lang="ru-RU"/>
        </a:p>
      </dgm:t>
    </dgm:pt>
    <dgm:pt modelId="{156B94A2-1FD4-49EE-9B1B-97B2BA215B44}" type="pres">
      <dgm:prSet presAssocID="{D7A12B90-34B4-419E-9B30-0AC0FA8EF04F}" presName="linearFlow" presStyleCnt="0">
        <dgm:presLayoutVars>
          <dgm:dir/>
          <dgm:resizeHandles val="exact"/>
        </dgm:presLayoutVars>
      </dgm:prSet>
      <dgm:spPr/>
    </dgm:pt>
    <dgm:pt modelId="{828472E6-5A53-43D8-AA57-E790D585D412}" type="pres">
      <dgm:prSet presAssocID="{A0247787-8E1F-4971-AC34-048F3092EC3D}" presName="composite" presStyleCnt="0"/>
      <dgm:spPr/>
    </dgm:pt>
    <dgm:pt modelId="{D57A4169-B9C6-4852-BD9D-F24B0D9AE3F6}" type="pres">
      <dgm:prSet presAssocID="{A0247787-8E1F-4971-AC34-048F3092EC3D}" presName="imgShp" presStyleLbl="fgImgPlace1" presStyleIdx="0" presStyleCnt="4" custScaleX="75132" custScaleY="75132"/>
      <dgm:spPr>
        <a:solidFill>
          <a:srgbClr val="000099"/>
        </a:solidFill>
        <a:ln>
          <a:solidFill>
            <a:srgbClr val="000099"/>
          </a:solidFill>
        </a:ln>
      </dgm:spPr>
    </dgm:pt>
    <dgm:pt modelId="{2DDEEE35-B092-4471-8FB0-71301DDB2FBA}" type="pres">
      <dgm:prSet presAssocID="{A0247787-8E1F-4971-AC34-048F3092EC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672B28-5403-47C3-9B3E-60101A66C5D0}" type="pres">
      <dgm:prSet presAssocID="{C5D4F0E0-5CB6-4B49-AAB2-BAF02501260B}" presName="spacing" presStyleCnt="0"/>
      <dgm:spPr/>
    </dgm:pt>
    <dgm:pt modelId="{A88C1CD1-5FC3-4DB0-8CAF-25473BF35E90}" type="pres">
      <dgm:prSet presAssocID="{3039D523-0002-4EE5-A1FF-3A5E8EC15865}" presName="composite" presStyleCnt="0"/>
      <dgm:spPr/>
    </dgm:pt>
    <dgm:pt modelId="{BD574157-CF18-4076-82CB-BEA0A340AD06}" type="pres">
      <dgm:prSet presAssocID="{3039D523-0002-4EE5-A1FF-3A5E8EC15865}" presName="imgShp" presStyleLbl="fgImgPlace1" presStyleIdx="1" presStyleCnt="4" custScaleX="75132" custScaleY="75132"/>
      <dgm:spPr>
        <a:solidFill>
          <a:srgbClr val="000099"/>
        </a:solidFill>
        <a:ln>
          <a:solidFill>
            <a:srgbClr val="000099"/>
          </a:solidFill>
        </a:ln>
      </dgm:spPr>
    </dgm:pt>
    <dgm:pt modelId="{01018069-257D-4BA1-B1A4-85779CD93FD9}" type="pres">
      <dgm:prSet presAssocID="{3039D523-0002-4EE5-A1FF-3A5E8EC1586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2C198-7EA1-492D-85D0-FF6764D2B1A4}" type="pres">
      <dgm:prSet presAssocID="{87ACBEAC-DC15-4C2B-ACB3-E05C0F48122B}" presName="spacing" presStyleCnt="0"/>
      <dgm:spPr/>
    </dgm:pt>
    <dgm:pt modelId="{CA4C0705-9FDA-4809-A620-07DA005DD36D}" type="pres">
      <dgm:prSet presAssocID="{923DB812-1E84-4029-A696-D4E222A0F89D}" presName="composite" presStyleCnt="0"/>
      <dgm:spPr/>
    </dgm:pt>
    <dgm:pt modelId="{A851AFF9-06AE-4043-94E8-806A592A281E}" type="pres">
      <dgm:prSet presAssocID="{923DB812-1E84-4029-A696-D4E222A0F89D}" presName="imgShp" presStyleLbl="fgImgPlace1" presStyleIdx="2" presStyleCnt="4" custScaleX="75132" custScaleY="75132"/>
      <dgm:spPr>
        <a:solidFill>
          <a:srgbClr val="000099"/>
        </a:solidFill>
        <a:ln>
          <a:solidFill>
            <a:srgbClr val="000099"/>
          </a:solidFill>
        </a:ln>
      </dgm:spPr>
    </dgm:pt>
    <dgm:pt modelId="{2A425ABA-93A5-4425-8FE4-AAF71A10BCD8}" type="pres">
      <dgm:prSet presAssocID="{923DB812-1E84-4029-A696-D4E222A0F89D}" presName="txShp" presStyleLbl="node1" presStyleIdx="2" presStyleCnt="4" custLinFactNeighborX="-726" custLinFactNeighborY="6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DAD3C-62DB-4E18-AC69-9BDA339AAA42}" type="pres">
      <dgm:prSet presAssocID="{415BD295-AFF3-467D-88EE-5CE03C5D165E}" presName="spacing" presStyleCnt="0"/>
      <dgm:spPr/>
    </dgm:pt>
    <dgm:pt modelId="{55084ED8-9F46-4866-8D46-345956CF434A}" type="pres">
      <dgm:prSet presAssocID="{DD1F2A2D-6479-4E77-B462-F7E3CD6A493C}" presName="composite" presStyleCnt="0"/>
      <dgm:spPr/>
    </dgm:pt>
    <dgm:pt modelId="{114B6162-0CD6-4DF4-B2AC-05FDF16B00AC}" type="pres">
      <dgm:prSet presAssocID="{DD1F2A2D-6479-4E77-B462-F7E3CD6A493C}" presName="imgShp" presStyleLbl="fgImgPlace1" presStyleIdx="3" presStyleCnt="4" custScaleX="75132" custScaleY="75132"/>
      <dgm:spPr>
        <a:solidFill>
          <a:srgbClr val="000099"/>
        </a:solidFill>
        <a:ln>
          <a:solidFill>
            <a:srgbClr val="000099"/>
          </a:solidFill>
        </a:ln>
      </dgm:spPr>
    </dgm:pt>
    <dgm:pt modelId="{7C007A9D-FA37-4124-B8E6-192193600A88}" type="pres">
      <dgm:prSet presAssocID="{DD1F2A2D-6479-4E77-B462-F7E3CD6A493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8C32F0-25E8-405A-A03C-83AFDB84BC81}" type="presOf" srcId="{3039D523-0002-4EE5-A1FF-3A5E8EC15865}" destId="{01018069-257D-4BA1-B1A4-85779CD93FD9}" srcOrd="0" destOrd="0" presId="urn:microsoft.com/office/officeart/2005/8/layout/vList3"/>
    <dgm:cxn modelId="{56FEC9D4-75DC-41F1-950C-D7D4F466E273}" srcId="{D7A12B90-34B4-419E-9B30-0AC0FA8EF04F}" destId="{3039D523-0002-4EE5-A1FF-3A5E8EC15865}" srcOrd="1" destOrd="0" parTransId="{9B1E1D25-89F4-4AAF-A1BB-6C065B3CD2BD}" sibTransId="{87ACBEAC-DC15-4C2B-ACB3-E05C0F48122B}"/>
    <dgm:cxn modelId="{66D5C404-9D5C-4D67-B9C1-625300403AB4}" srcId="{D7A12B90-34B4-419E-9B30-0AC0FA8EF04F}" destId="{A0247787-8E1F-4971-AC34-048F3092EC3D}" srcOrd="0" destOrd="0" parTransId="{BE5613F8-D744-484D-B59F-1C98339E861B}" sibTransId="{C5D4F0E0-5CB6-4B49-AAB2-BAF02501260B}"/>
    <dgm:cxn modelId="{D0C15771-4499-46D2-AA50-581B0B03AD3D}" srcId="{D7A12B90-34B4-419E-9B30-0AC0FA8EF04F}" destId="{923DB812-1E84-4029-A696-D4E222A0F89D}" srcOrd="2" destOrd="0" parTransId="{9EA4F323-847D-4850-A200-2A861EFC7294}" sibTransId="{415BD295-AFF3-467D-88EE-5CE03C5D165E}"/>
    <dgm:cxn modelId="{6A43F8E1-C71C-45F2-85E8-14AD668AB055}" type="presOf" srcId="{923DB812-1E84-4029-A696-D4E222A0F89D}" destId="{2A425ABA-93A5-4425-8FE4-AAF71A10BCD8}" srcOrd="0" destOrd="0" presId="urn:microsoft.com/office/officeart/2005/8/layout/vList3"/>
    <dgm:cxn modelId="{286F3AD4-7739-4987-89F2-A74653467876}" type="presOf" srcId="{D7A12B90-34B4-419E-9B30-0AC0FA8EF04F}" destId="{156B94A2-1FD4-49EE-9B1B-97B2BA215B44}" srcOrd="0" destOrd="0" presId="urn:microsoft.com/office/officeart/2005/8/layout/vList3"/>
    <dgm:cxn modelId="{1029A364-E255-456B-B8B8-1FAF03ABD8EF}" srcId="{D7A12B90-34B4-419E-9B30-0AC0FA8EF04F}" destId="{DD1F2A2D-6479-4E77-B462-F7E3CD6A493C}" srcOrd="3" destOrd="0" parTransId="{153CF251-A643-4E09-86BF-95DAFAA268C3}" sibTransId="{B6D0F6D7-80CF-466E-99BE-EA0FC44C951C}"/>
    <dgm:cxn modelId="{3748BD83-184C-4FF2-B35D-B6637DB9F6E2}" type="presOf" srcId="{A0247787-8E1F-4971-AC34-048F3092EC3D}" destId="{2DDEEE35-B092-4471-8FB0-71301DDB2FBA}" srcOrd="0" destOrd="0" presId="urn:microsoft.com/office/officeart/2005/8/layout/vList3"/>
    <dgm:cxn modelId="{5AF81E67-2441-437E-8F2E-9453A85C4912}" type="presOf" srcId="{DD1F2A2D-6479-4E77-B462-F7E3CD6A493C}" destId="{7C007A9D-FA37-4124-B8E6-192193600A88}" srcOrd="0" destOrd="0" presId="urn:microsoft.com/office/officeart/2005/8/layout/vList3"/>
    <dgm:cxn modelId="{A6D83792-E80E-40C1-AF14-7F76C8B30B93}" type="presParOf" srcId="{156B94A2-1FD4-49EE-9B1B-97B2BA215B44}" destId="{828472E6-5A53-43D8-AA57-E790D585D412}" srcOrd="0" destOrd="0" presId="urn:microsoft.com/office/officeart/2005/8/layout/vList3"/>
    <dgm:cxn modelId="{CC148BF3-FFAA-45A1-BE4C-488445BA71CD}" type="presParOf" srcId="{828472E6-5A53-43D8-AA57-E790D585D412}" destId="{D57A4169-B9C6-4852-BD9D-F24B0D9AE3F6}" srcOrd="0" destOrd="0" presId="urn:microsoft.com/office/officeart/2005/8/layout/vList3"/>
    <dgm:cxn modelId="{6EE25588-CDF5-4279-9014-AB90D1339F0A}" type="presParOf" srcId="{828472E6-5A53-43D8-AA57-E790D585D412}" destId="{2DDEEE35-B092-4471-8FB0-71301DDB2FBA}" srcOrd="1" destOrd="0" presId="urn:microsoft.com/office/officeart/2005/8/layout/vList3"/>
    <dgm:cxn modelId="{D0D4913F-CD82-420F-BADC-1062AC515E35}" type="presParOf" srcId="{156B94A2-1FD4-49EE-9B1B-97B2BA215B44}" destId="{EB672B28-5403-47C3-9B3E-60101A66C5D0}" srcOrd="1" destOrd="0" presId="urn:microsoft.com/office/officeart/2005/8/layout/vList3"/>
    <dgm:cxn modelId="{F1D36BAD-2D21-4390-AE08-7AA930A7463A}" type="presParOf" srcId="{156B94A2-1FD4-49EE-9B1B-97B2BA215B44}" destId="{A88C1CD1-5FC3-4DB0-8CAF-25473BF35E90}" srcOrd="2" destOrd="0" presId="urn:microsoft.com/office/officeart/2005/8/layout/vList3"/>
    <dgm:cxn modelId="{411CA219-9057-4B2C-9C5D-3101EA8BC47E}" type="presParOf" srcId="{A88C1CD1-5FC3-4DB0-8CAF-25473BF35E90}" destId="{BD574157-CF18-4076-82CB-BEA0A340AD06}" srcOrd="0" destOrd="0" presId="urn:microsoft.com/office/officeart/2005/8/layout/vList3"/>
    <dgm:cxn modelId="{F0CCECDE-FDA0-47E1-9027-ECD592D0F12D}" type="presParOf" srcId="{A88C1CD1-5FC3-4DB0-8CAF-25473BF35E90}" destId="{01018069-257D-4BA1-B1A4-85779CD93FD9}" srcOrd="1" destOrd="0" presId="urn:microsoft.com/office/officeart/2005/8/layout/vList3"/>
    <dgm:cxn modelId="{C791AA12-8ACB-4AD1-830E-B52E0C1A7CC1}" type="presParOf" srcId="{156B94A2-1FD4-49EE-9B1B-97B2BA215B44}" destId="{BD82C198-7EA1-492D-85D0-FF6764D2B1A4}" srcOrd="3" destOrd="0" presId="urn:microsoft.com/office/officeart/2005/8/layout/vList3"/>
    <dgm:cxn modelId="{C98ABC96-1979-48A5-A4F8-AC2B1A970FAC}" type="presParOf" srcId="{156B94A2-1FD4-49EE-9B1B-97B2BA215B44}" destId="{CA4C0705-9FDA-4809-A620-07DA005DD36D}" srcOrd="4" destOrd="0" presId="urn:microsoft.com/office/officeart/2005/8/layout/vList3"/>
    <dgm:cxn modelId="{6907FA57-8944-49DC-9872-31B47DA66251}" type="presParOf" srcId="{CA4C0705-9FDA-4809-A620-07DA005DD36D}" destId="{A851AFF9-06AE-4043-94E8-806A592A281E}" srcOrd="0" destOrd="0" presId="urn:microsoft.com/office/officeart/2005/8/layout/vList3"/>
    <dgm:cxn modelId="{2B9A5CCB-604C-4E32-AC13-E9157C553187}" type="presParOf" srcId="{CA4C0705-9FDA-4809-A620-07DA005DD36D}" destId="{2A425ABA-93A5-4425-8FE4-AAF71A10BCD8}" srcOrd="1" destOrd="0" presId="urn:microsoft.com/office/officeart/2005/8/layout/vList3"/>
    <dgm:cxn modelId="{EC9EDA94-C316-465F-AFE4-66B37799881D}" type="presParOf" srcId="{156B94A2-1FD4-49EE-9B1B-97B2BA215B44}" destId="{430DAD3C-62DB-4E18-AC69-9BDA339AAA42}" srcOrd="5" destOrd="0" presId="urn:microsoft.com/office/officeart/2005/8/layout/vList3"/>
    <dgm:cxn modelId="{32DBC814-71DE-4A6A-9C81-39A0739B36B7}" type="presParOf" srcId="{156B94A2-1FD4-49EE-9B1B-97B2BA215B44}" destId="{55084ED8-9F46-4866-8D46-345956CF434A}" srcOrd="6" destOrd="0" presId="urn:microsoft.com/office/officeart/2005/8/layout/vList3"/>
    <dgm:cxn modelId="{B41B5FF0-508E-457F-9482-9C220C28BA59}" type="presParOf" srcId="{55084ED8-9F46-4866-8D46-345956CF434A}" destId="{114B6162-0CD6-4DF4-B2AC-05FDF16B00AC}" srcOrd="0" destOrd="0" presId="urn:microsoft.com/office/officeart/2005/8/layout/vList3"/>
    <dgm:cxn modelId="{A2B041B9-0446-494B-9DF7-7C8FCD7BBEC4}" type="presParOf" srcId="{55084ED8-9F46-4866-8D46-345956CF434A}" destId="{7C007A9D-FA37-4124-B8E6-192193600A8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24DD6-DE8E-49A0-9604-256E466B0FA9}">
      <dsp:nvSpPr>
        <dsp:cNvPr id="0" name=""/>
        <dsp:cNvSpPr/>
      </dsp:nvSpPr>
      <dsp:spPr>
        <a:xfrm rot="2591373">
          <a:off x="2310019" y="4190868"/>
          <a:ext cx="776034" cy="64863"/>
        </a:xfrm>
        <a:custGeom>
          <a:avLst/>
          <a:gdLst/>
          <a:ahLst/>
          <a:cxnLst/>
          <a:rect l="0" t="0" r="0" b="0"/>
          <a:pathLst>
            <a:path>
              <a:moveTo>
                <a:pt x="0" y="32431"/>
              </a:moveTo>
              <a:lnTo>
                <a:pt x="776034" y="32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600477-D67E-4CFE-8159-83B6FF0144F8}">
      <dsp:nvSpPr>
        <dsp:cNvPr id="0" name=""/>
        <dsp:cNvSpPr/>
      </dsp:nvSpPr>
      <dsp:spPr>
        <a:xfrm rot="83459">
          <a:off x="2414976" y="3014057"/>
          <a:ext cx="1079706" cy="64863"/>
        </a:xfrm>
        <a:custGeom>
          <a:avLst/>
          <a:gdLst/>
          <a:ahLst/>
          <a:cxnLst/>
          <a:rect l="0" t="0" r="0" b="0"/>
          <a:pathLst>
            <a:path>
              <a:moveTo>
                <a:pt x="0" y="32431"/>
              </a:moveTo>
              <a:lnTo>
                <a:pt x="1079706" y="32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1AFBF-78E0-42DF-88A2-45E7D7AB0064}">
      <dsp:nvSpPr>
        <dsp:cNvPr id="0" name=""/>
        <dsp:cNvSpPr/>
      </dsp:nvSpPr>
      <dsp:spPr>
        <a:xfrm rot="19222327">
          <a:off x="2324936" y="1888989"/>
          <a:ext cx="785033" cy="64863"/>
        </a:xfrm>
        <a:custGeom>
          <a:avLst/>
          <a:gdLst/>
          <a:ahLst/>
          <a:cxnLst/>
          <a:rect l="0" t="0" r="0" b="0"/>
          <a:pathLst>
            <a:path>
              <a:moveTo>
                <a:pt x="0" y="32431"/>
              </a:moveTo>
              <a:lnTo>
                <a:pt x="785033" y="32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1D2659-3D7C-4421-BD88-208FB060B08C}">
      <dsp:nvSpPr>
        <dsp:cNvPr id="0" name=""/>
        <dsp:cNvSpPr/>
      </dsp:nvSpPr>
      <dsp:spPr>
        <a:xfrm>
          <a:off x="-95348" y="1458062"/>
          <a:ext cx="2999284" cy="31015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379F7-014E-4130-ADB1-E8B96DBA4492}">
      <dsp:nvSpPr>
        <dsp:cNvPr id="0" name=""/>
        <dsp:cNvSpPr/>
      </dsp:nvSpPr>
      <dsp:spPr>
        <a:xfrm>
          <a:off x="2769616" y="151746"/>
          <a:ext cx="1967555" cy="1823640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>
              <a:solidFill>
                <a:schemeClr val="bg1"/>
              </a:solidFill>
              <a:latin typeface="Arial Black" pitchFamily="34" charset="0"/>
            </a:rPr>
            <a:t>Впроваджен-ня</a:t>
          </a:r>
          <a:r>
            <a:rPr lang="uk-UA" sz="1400" kern="1200" dirty="0" smtClean="0">
              <a:solidFill>
                <a:schemeClr val="bg1"/>
              </a:solidFill>
              <a:latin typeface="Arial Black" pitchFamily="34" charset="0"/>
            </a:rPr>
            <a:t> нових форм і методів роботи</a:t>
          </a:r>
          <a:endParaRPr lang="ru-RU" sz="14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3057758" y="418812"/>
        <a:ext cx="1391271" cy="1289508"/>
      </dsp:txXfrm>
    </dsp:sp>
    <dsp:sp modelId="{06517395-3EB5-4E1B-8682-D0037AD78D81}">
      <dsp:nvSpPr>
        <dsp:cNvPr id="0" name=""/>
        <dsp:cNvSpPr/>
      </dsp:nvSpPr>
      <dsp:spPr>
        <a:xfrm>
          <a:off x="4617105" y="151746"/>
          <a:ext cx="2951332" cy="1823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rPr>
            <a:t>Орієнтація на пошук нових ідей, фактів, образів      </a:t>
          </a:r>
          <a:endParaRPr lang="ru-RU" sz="1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4617105" y="151746"/>
        <a:ext cx="2951332" cy="1823640"/>
      </dsp:txXfrm>
    </dsp:sp>
    <dsp:sp modelId="{80A0C149-ECCA-43FF-87C5-A02B078C7394}">
      <dsp:nvSpPr>
        <dsp:cNvPr id="0" name=""/>
        <dsp:cNvSpPr/>
      </dsp:nvSpPr>
      <dsp:spPr>
        <a:xfrm>
          <a:off x="3494209" y="2101402"/>
          <a:ext cx="2018865" cy="1965389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  <a:latin typeface="Arial Black" pitchFamily="34" charset="0"/>
            </a:rPr>
            <a:t>Створення умов для всебічного розвитку учня</a:t>
          </a:r>
          <a:endParaRPr lang="ru-RU" sz="14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3789865" y="2389227"/>
        <a:ext cx="1427553" cy="1389739"/>
      </dsp:txXfrm>
    </dsp:sp>
    <dsp:sp modelId="{92EA8BFA-CC04-46B6-8BF3-D7AD3A56E426}">
      <dsp:nvSpPr>
        <dsp:cNvPr id="0" name=""/>
        <dsp:cNvSpPr/>
      </dsp:nvSpPr>
      <dsp:spPr>
        <a:xfrm>
          <a:off x="5328870" y="2101402"/>
          <a:ext cx="3028298" cy="1965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solidFill>
                <a:srgbClr val="C00000"/>
              </a:solidFill>
              <a:latin typeface="Arial Black" pitchFamily="34" charset="0"/>
            </a:rPr>
            <a:t>Позаурочна робота</a:t>
          </a:r>
          <a:endParaRPr lang="ru-RU" sz="24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5328870" y="2101402"/>
        <a:ext cx="3028298" cy="1965389"/>
      </dsp:txXfrm>
    </dsp:sp>
    <dsp:sp modelId="{19CD5FF7-DB12-4765-8771-7A819649E4D8}">
      <dsp:nvSpPr>
        <dsp:cNvPr id="0" name=""/>
        <dsp:cNvSpPr/>
      </dsp:nvSpPr>
      <dsp:spPr>
        <a:xfrm>
          <a:off x="2659763" y="4243442"/>
          <a:ext cx="2042397" cy="1805098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Arial Black" pitchFamily="34" charset="0"/>
            </a:rPr>
            <a:t>Розвиток </a:t>
          </a:r>
          <a:r>
            <a:rPr lang="uk-UA" sz="1400" kern="1200" dirty="0" err="1" smtClean="0">
              <a:latin typeface="Arial Black" pitchFamily="34" charset="0"/>
            </a:rPr>
            <a:t>індивідуаль-них</a:t>
          </a:r>
          <a:endParaRPr lang="uk-UA" sz="1400" kern="1200" dirty="0" smtClean="0">
            <a:latin typeface="Arial Black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Arial Black" pitchFamily="34" charset="0"/>
            </a:rPr>
            <a:t>особливостей учня</a:t>
          </a:r>
          <a:endParaRPr lang="ru-RU" sz="1400" kern="1200" dirty="0">
            <a:latin typeface="Arial Black" pitchFamily="34" charset="0"/>
          </a:endParaRPr>
        </a:p>
      </dsp:txBody>
      <dsp:txXfrm>
        <a:off x="2958865" y="4507792"/>
        <a:ext cx="1444193" cy="1276398"/>
      </dsp:txXfrm>
    </dsp:sp>
    <dsp:sp modelId="{3DE0C1FF-39A7-41FF-BBC8-67E2A9EABC04}">
      <dsp:nvSpPr>
        <dsp:cNvPr id="0" name=""/>
        <dsp:cNvSpPr/>
      </dsp:nvSpPr>
      <dsp:spPr>
        <a:xfrm>
          <a:off x="4488541" y="4243442"/>
          <a:ext cx="3063596" cy="1805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solidFill>
                <a:srgbClr val="C00000"/>
              </a:solidFill>
              <a:latin typeface="Arial Black" pitchFamily="34" charset="0"/>
            </a:rPr>
            <a:t>Розвиток творчого мислення</a:t>
          </a:r>
          <a:endParaRPr lang="ru-RU" sz="20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4488541" y="4243442"/>
        <a:ext cx="3063596" cy="1805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E4CEB-AEB4-43F2-9492-5C77B019126A}">
      <dsp:nvSpPr>
        <dsp:cNvPr id="0" name=""/>
        <dsp:cNvSpPr/>
      </dsp:nvSpPr>
      <dsp:spPr>
        <a:xfrm>
          <a:off x="2491215" y="4202014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41A11-C2D2-4FF2-9781-3CB097914E5D}">
      <dsp:nvSpPr>
        <dsp:cNvPr id="0" name=""/>
        <dsp:cNvSpPr/>
      </dsp:nvSpPr>
      <dsp:spPr>
        <a:xfrm>
          <a:off x="2212030" y="4336411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B3D2D-2557-466A-A880-0B22A9DE8940}">
      <dsp:nvSpPr>
        <dsp:cNvPr id="0" name=""/>
        <dsp:cNvSpPr/>
      </dsp:nvSpPr>
      <dsp:spPr>
        <a:xfrm>
          <a:off x="1919515" y="4442569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7A214-8BA0-4EF5-94D1-D10C0E385F66}">
      <dsp:nvSpPr>
        <dsp:cNvPr id="0" name=""/>
        <dsp:cNvSpPr/>
      </dsp:nvSpPr>
      <dsp:spPr>
        <a:xfrm>
          <a:off x="3831600" y="2646249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8795B-4AFD-46EE-A188-3EA668AD4BD4}">
      <dsp:nvSpPr>
        <dsp:cNvPr id="0" name=""/>
        <dsp:cNvSpPr/>
      </dsp:nvSpPr>
      <dsp:spPr>
        <a:xfrm>
          <a:off x="3719037" y="2919750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C4611-436D-40CA-8DD5-24B4C4D92103}">
      <dsp:nvSpPr>
        <dsp:cNvPr id="0" name=""/>
        <dsp:cNvSpPr/>
      </dsp:nvSpPr>
      <dsp:spPr>
        <a:xfrm>
          <a:off x="3639058" y="587411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E6DE6-6D12-4CB3-B2F5-EF5077393485}">
      <dsp:nvSpPr>
        <dsp:cNvPr id="0" name=""/>
        <dsp:cNvSpPr/>
      </dsp:nvSpPr>
      <dsp:spPr>
        <a:xfrm>
          <a:off x="3844930" y="456674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010CB-0A26-48D3-83ED-D9B5F360D769}">
      <dsp:nvSpPr>
        <dsp:cNvPr id="0" name=""/>
        <dsp:cNvSpPr/>
      </dsp:nvSpPr>
      <dsp:spPr>
        <a:xfrm>
          <a:off x="4050801" y="325938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E97CA-8D80-45B1-96AB-D4F80A5E4327}">
      <dsp:nvSpPr>
        <dsp:cNvPr id="0" name=""/>
        <dsp:cNvSpPr/>
      </dsp:nvSpPr>
      <dsp:spPr>
        <a:xfrm>
          <a:off x="4256672" y="456674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5AB48-3EF8-4EA7-99EC-DB216116752E}">
      <dsp:nvSpPr>
        <dsp:cNvPr id="0" name=""/>
        <dsp:cNvSpPr/>
      </dsp:nvSpPr>
      <dsp:spPr>
        <a:xfrm>
          <a:off x="4462543" y="587411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8DF58-20EC-4B16-9EF3-962C5DB6FC8B}">
      <dsp:nvSpPr>
        <dsp:cNvPr id="0" name=""/>
        <dsp:cNvSpPr/>
      </dsp:nvSpPr>
      <dsp:spPr>
        <a:xfrm>
          <a:off x="4050801" y="601530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AE311-DDB2-4F17-B877-A08CA2570196}">
      <dsp:nvSpPr>
        <dsp:cNvPr id="0" name=""/>
        <dsp:cNvSpPr/>
      </dsp:nvSpPr>
      <dsp:spPr>
        <a:xfrm>
          <a:off x="4050801" y="877646"/>
          <a:ext cx="148108" cy="148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D4615-DD6C-4394-B610-455D68B6A847}">
      <dsp:nvSpPr>
        <dsp:cNvPr id="0" name=""/>
        <dsp:cNvSpPr/>
      </dsp:nvSpPr>
      <dsp:spPr>
        <a:xfrm>
          <a:off x="1467597" y="4875088"/>
          <a:ext cx="3194706" cy="856585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213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bg1"/>
              </a:solidFill>
              <a:latin typeface="Arial Black" pitchFamily="34" charset="0"/>
            </a:rPr>
            <a:t>Асоціативне</a:t>
          </a:r>
          <a:r>
            <a:rPr lang="ru-RU" sz="2400" kern="1200" dirty="0" smtClean="0">
              <a:solidFill>
                <a:schemeClr val="bg1"/>
              </a:solidFill>
              <a:latin typeface="Arial Black" pitchFamily="34" charset="0"/>
            </a:rPr>
            <a:t>    </a:t>
          </a:r>
          <a:r>
            <a:rPr lang="ru-RU" sz="2400" kern="1200" dirty="0" err="1" smtClean="0">
              <a:solidFill>
                <a:schemeClr val="bg1"/>
              </a:solidFill>
              <a:latin typeface="Arial Black" pitchFamily="34" charset="0"/>
            </a:rPr>
            <a:t>мислення</a:t>
          </a:r>
          <a:endParaRPr lang="ru-RU" sz="24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1509412" y="4916903"/>
        <a:ext cx="3111076" cy="772955"/>
      </dsp:txXfrm>
    </dsp:sp>
    <dsp:sp modelId="{8D157494-5E4B-4BEF-9D9D-8A4D617BB347}">
      <dsp:nvSpPr>
        <dsp:cNvPr id="0" name=""/>
        <dsp:cNvSpPr/>
      </dsp:nvSpPr>
      <dsp:spPr>
        <a:xfrm>
          <a:off x="148504" y="3825785"/>
          <a:ext cx="1908322" cy="17718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FC66E-B828-44FB-A06A-9966A3AD1772}">
      <dsp:nvSpPr>
        <dsp:cNvPr id="0" name=""/>
        <dsp:cNvSpPr/>
      </dsp:nvSpPr>
      <dsp:spPr>
        <a:xfrm>
          <a:off x="3519891" y="3671667"/>
          <a:ext cx="3194706" cy="856585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21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Творче самовираження</a:t>
          </a:r>
          <a:endParaRPr lang="ru-RU" sz="2000" kern="1200" dirty="0">
            <a:latin typeface="Arial Black" pitchFamily="34" charset="0"/>
          </a:endParaRPr>
        </a:p>
      </dsp:txBody>
      <dsp:txXfrm>
        <a:off x="3561706" y="3713482"/>
        <a:ext cx="3111076" cy="772955"/>
      </dsp:txXfrm>
    </dsp:sp>
    <dsp:sp modelId="{75DCFC34-C01C-411E-A1DA-17581AAE31FD}">
      <dsp:nvSpPr>
        <dsp:cNvPr id="0" name=""/>
        <dsp:cNvSpPr/>
      </dsp:nvSpPr>
      <dsp:spPr>
        <a:xfrm>
          <a:off x="2321564" y="2695425"/>
          <a:ext cx="1731436" cy="17523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9122E-027A-4FF2-A94D-653599279967}">
      <dsp:nvSpPr>
        <dsp:cNvPr id="0" name=""/>
        <dsp:cNvSpPr/>
      </dsp:nvSpPr>
      <dsp:spPr>
        <a:xfrm>
          <a:off x="4294125" y="1842467"/>
          <a:ext cx="3194706" cy="856585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21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Творчі можливості</a:t>
          </a:r>
          <a:endParaRPr lang="ru-RU" sz="2000" kern="1200" dirty="0">
            <a:latin typeface="Arial Black" pitchFamily="34" charset="0"/>
          </a:endParaRPr>
        </a:p>
      </dsp:txBody>
      <dsp:txXfrm>
        <a:off x="4335940" y="1884282"/>
        <a:ext cx="3111076" cy="772955"/>
      </dsp:txXfrm>
    </dsp:sp>
    <dsp:sp modelId="{EB5FB931-3619-486A-A5ED-480E4AE39AE3}">
      <dsp:nvSpPr>
        <dsp:cNvPr id="0" name=""/>
        <dsp:cNvSpPr/>
      </dsp:nvSpPr>
      <dsp:spPr>
        <a:xfrm>
          <a:off x="3139162" y="887546"/>
          <a:ext cx="1882699" cy="167437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0226C-91F2-4321-B539-5A39310139D3}">
      <dsp:nvSpPr>
        <dsp:cNvPr id="0" name=""/>
        <dsp:cNvSpPr/>
      </dsp:nvSpPr>
      <dsp:spPr>
        <a:xfrm>
          <a:off x="2520265" y="789182"/>
          <a:ext cx="3126827" cy="3126827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C00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2080" tIns="25400" rIns="17208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99"/>
              </a:solidFill>
              <a:latin typeface="Arial Black" pitchFamily="34" charset="0"/>
            </a:rPr>
            <a:t>С</a:t>
          </a:r>
          <a:r>
            <a:rPr lang="uk-UA" sz="2000" kern="1200" dirty="0" err="1" smtClean="0">
              <a:solidFill>
                <a:srgbClr val="000099"/>
              </a:solidFill>
              <a:latin typeface="Arial Black" pitchFamily="34" charset="0"/>
            </a:rPr>
            <a:t>творювати</a:t>
          </a:r>
          <a:endParaRPr lang="uk-UA" sz="2000" kern="1200" dirty="0" smtClean="0">
            <a:solidFill>
              <a:srgbClr val="000099"/>
            </a:solidFill>
            <a:latin typeface="Arial Black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 нові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оригінальні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ідеї</a:t>
          </a:r>
          <a:endParaRPr lang="ru-RU" sz="20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2978178" y="1247095"/>
        <a:ext cx="2211001" cy="2211001"/>
      </dsp:txXfrm>
    </dsp:sp>
    <dsp:sp modelId="{4BF2F370-B24E-4965-9AD2-10BDB72113DE}">
      <dsp:nvSpPr>
        <dsp:cNvPr id="0" name=""/>
        <dsp:cNvSpPr/>
      </dsp:nvSpPr>
      <dsp:spPr>
        <a:xfrm>
          <a:off x="5010076" y="1460919"/>
          <a:ext cx="3126827" cy="3126827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00009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2080" tIns="25400" rIns="17208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Утворювати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 смислові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 </a:t>
          </a:r>
          <a:r>
            <a:rPr lang="uk-UA" sz="2000" b="1" kern="1200" dirty="0" err="1" smtClean="0">
              <a:solidFill>
                <a:srgbClr val="000099"/>
              </a:solidFill>
              <a:latin typeface="Arial Black" pitchFamily="34" charset="0"/>
            </a:rPr>
            <a:t>зв</a:t>
          </a:r>
          <a:r>
            <a:rPr lang="en-US" sz="2000" b="1" kern="1200" dirty="0" smtClean="0">
              <a:solidFill>
                <a:srgbClr val="000099"/>
              </a:solidFill>
              <a:latin typeface="Arial Black" pitchFamily="34" charset="0"/>
            </a:rPr>
            <a:t>’</a:t>
          </a:r>
          <a:r>
            <a:rPr lang="uk-UA" sz="2000" b="1" kern="1200" dirty="0" err="1" smtClean="0">
              <a:solidFill>
                <a:srgbClr val="000099"/>
              </a:solidFill>
              <a:latin typeface="Arial Black" pitchFamily="34" charset="0"/>
            </a:rPr>
            <a:t>язки</a:t>
          </a:r>
          <a:endParaRPr lang="ru-RU" sz="2000" b="1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5467989" y="1918832"/>
        <a:ext cx="2211001" cy="2211001"/>
      </dsp:txXfrm>
    </dsp:sp>
    <dsp:sp modelId="{AFEB1E72-56B2-4A41-992C-2616698D4A80}">
      <dsp:nvSpPr>
        <dsp:cNvPr id="0" name=""/>
        <dsp:cNvSpPr/>
      </dsp:nvSpPr>
      <dsp:spPr>
        <a:xfrm>
          <a:off x="11" y="1460919"/>
          <a:ext cx="3126827" cy="3126827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rgbClr val="000099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2080" tIns="25400" rIns="17208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Розвивати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 фантазію,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99"/>
              </a:solidFill>
              <a:latin typeface="Arial Black" pitchFamily="34" charset="0"/>
            </a:rPr>
            <a:t>уяву</a:t>
          </a:r>
          <a:endParaRPr lang="ru-RU" sz="20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457924" y="1918832"/>
        <a:ext cx="2211001" cy="2211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C2141-FC4F-4ADA-94B2-DF6DBC29F326}">
      <dsp:nvSpPr>
        <dsp:cNvPr id="0" name=""/>
        <dsp:cNvSpPr/>
      </dsp:nvSpPr>
      <dsp:spPr>
        <a:xfrm>
          <a:off x="1708" y="0"/>
          <a:ext cx="2658002" cy="528369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1708" y="2113476"/>
        <a:ext cx="2658002" cy="2113476"/>
      </dsp:txXfrm>
    </dsp:sp>
    <dsp:sp modelId="{F58B7C4B-C0FB-4E7D-A2FC-0A41090D02B5}">
      <dsp:nvSpPr>
        <dsp:cNvPr id="0" name=""/>
        <dsp:cNvSpPr/>
      </dsp:nvSpPr>
      <dsp:spPr>
        <a:xfrm>
          <a:off x="88049" y="7627"/>
          <a:ext cx="2485320" cy="23782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3705B-714A-47B0-ADEE-C4292B4C1564}">
      <dsp:nvSpPr>
        <dsp:cNvPr id="0" name=""/>
        <dsp:cNvSpPr/>
      </dsp:nvSpPr>
      <dsp:spPr>
        <a:xfrm>
          <a:off x="2739450" y="0"/>
          <a:ext cx="2658002" cy="528369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0099"/>
              </a:solidFill>
              <a:latin typeface="Arial Black" pitchFamily="34" charset="0"/>
            </a:rPr>
            <a:t>Асоціативно-логічні схеми</a:t>
          </a:r>
          <a:endParaRPr lang="ru-RU" sz="2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2739450" y="2113476"/>
        <a:ext cx="2658002" cy="2113476"/>
      </dsp:txXfrm>
    </dsp:sp>
    <dsp:sp modelId="{BA61C97E-1A04-4EE5-9EEA-AAB83B96EC48}">
      <dsp:nvSpPr>
        <dsp:cNvPr id="0" name=""/>
        <dsp:cNvSpPr/>
      </dsp:nvSpPr>
      <dsp:spPr>
        <a:xfrm>
          <a:off x="2926054" y="7627"/>
          <a:ext cx="2284794" cy="23782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E8260-8BBE-4F1F-A316-3932EFBE8B88}">
      <dsp:nvSpPr>
        <dsp:cNvPr id="0" name=""/>
        <dsp:cNvSpPr/>
      </dsp:nvSpPr>
      <dsp:spPr>
        <a:xfrm>
          <a:off x="5478901" y="0"/>
          <a:ext cx="2658002" cy="528369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5478901" y="2113476"/>
        <a:ext cx="2658002" cy="2113476"/>
      </dsp:txXfrm>
    </dsp:sp>
    <dsp:sp modelId="{2C8E13A5-8E14-4AF2-9C1F-60D8EC24AA0D}">
      <dsp:nvSpPr>
        <dsp:cNvPr id="0" name=""/>
        <dsp:cNvSpPr/>
      </dsp:nvSpPr>
      <dsp:spPr>
        <a:xfrm>
          <a:off x="5580618" y="102568"/>
          <a:ext cx="2485320" cy="23782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958EC-AE3C-4070-B699-5A3B9CB5D3E0}">
      <dsp:nvSpPr>
        <dsp:cNvPr id="0" name=""/>
        <dsp:cNvSpPr/>
      </dsp:nvSpPr>
      <dsp:spPr>
        <a:xfrm>
          <a:off x="-13" y="3725401"/>
          <a:ext cx="8136930" cy="1249508"/>
        </a:xfrm>
        <a:prstGeom prst="leftRightArrow">
          <a:avLst/>
        </a:prstGeom>
        <a:solidFill>
          <a:schemeClr val="accent1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982F3-4243-428E-89D1-EFB324C1D37D}">
      <dsp:nvSpPr>
        <dsp:cNvPr id="0" name=""/>
        <dsp:cNvSpPr/>
      </dsp:nvSpPr>
      <dsp:spPr>
        <a:xfrm>
          <a:off x="911032" y="0"/>
          <a:ext cx="5115470" cy="5115470"/>
        </a:xfrm>
        <a:prstGeom prst="triangl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645E0-A88C-4A22-AE19-7087A5F40563}">
      <dsp:nvSpPr>
        <dsp:cNvPr id="0" name=""/>
        <dsp:cNvSpPr/>
      </dsp:nvSpPr>
      <dsp:spPr>
        <a:xfrm>
          <a:off x="3468767" y="514294"/>
          <a:ext cx="3325055" cy="12109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C00000"/>
              </a:solidFill>
              <a:latin typeface="Arial Black" pitchFamily="34" charset="0"/>
            </a:rPr>
            <a:t>Асоціативний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C00000"/>
              </a:solidFill>
              <a:latin typeface="Arial Black" pitchFamily="34" charset="0"/>
            </a:rPr>
            <a:t> диктант - деталь</a:t>
          </a:r>
          <a:endParaRPr lang="ru-RU" sz="20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3527880" y="573407"/>
        <a:ext cx="3206829" cy="1092701"/>
      </dsp:txXfrm>
    </dsp:sp>
    <dsp:sp modelId="{E034C15A-E785-43FE-BDCF-5B681F915432}">
      <dsp:nvSpPr>
        <dsp:cNvPr id="0" name=""/>
        <dsp:cNvSpPr/>
      </dsp:nvSpPr>
      <dsp:spPr>
        <a:xfrm>
          <a:off x="3468767" y="1876588"/>
          <a:ext cx="3325055" cy="12109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C00000"/>
              </a:solidFill>
              <a:latin typeface="Arial Black" pitchFamily="34" charset="0"/>
            </a:rPr>
            <a:t>Асоціативний літературний диктант</a:t>
          </a:r>
          <a:endParaRPr lang="ru-RU" sz="20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3527880" y="1935701"/>
        <a:ext cx="3206829" cy="1092701"/>
      </dsp:txXfrm>
    </dsp:sp>
    <dsp:sp modelId="{D882CBF1-BEC2-48E6-969B-5CA27CAA82B3}">
      <dsp:nvSpPr>
        <dsp:cNvPr id="0" name=""/>
        <dsp:cNvSpPr/>
      </dsp:nvSpPr>
      <dsp:spPr>
        <a:xfrm>
          <a:off x="3468767" y="3238881"/>
          <a:ext cx="3325055" cy="12109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C00000"/>
              </a:solidFill>
              <a:latin typeface="Arial Black" pitchFamily="34" charset="0"/>
            </a:rPr>
            <a:t>Логічний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C00000"/>
              </a:solidFill>
              <a:latin typeface="Arial Black" pitchFamily="34" charset="0"/>
            </a:rPr>
            <a:t>диктант - асоціація</a:t>
          </a:r>
          <a:endParaRPr lang="ru-RU" sz="20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3527880" y="3297994"/>
        <a:ext cx="3206829" cy="10927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35768-664E-4A51-9E99-6FD56B209B2D}">
      <dsp:nvSpPr>
        <dsp:cNvPr id="0" name=""/>
        <dsp:cNvSpPr/>
      </dsp:nvSpPr>
      <dsp:spPr>
        <a:xfrm>
          <a:off x="0" y="3601230"/>
          <a:ext cx="7632848" cy="118200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1"/>
              </a:solidFill>
              <a:latin typeface="Arial Black" pitchFamily="34" charset="0"/>
            </a:rPr>
            <a:t>Задум письменника щодо вибраної кольорової гами</a:t>
          </a:r>
          <a:endParaRPr lang="ru-RU" sz="1800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0" y="3601230"/>
        <a:ext cx="7632848" cy="638282"/>
      </dsp:txXfrm>
    </dsp:sp>
    <dsp:sp modelId="{77D1ADEF-2360-470E-8E69-C9CB649632BC}">
      <dsp:nvSpPr>
        <dsp:cNvPr id="0" name=""/>
        <dsp:cNvSpPr/>
      </dsp:nvSpPr>
      <dsp:spPr>
        <a:xfrm>
          <a:off x="0" y="4215872"/>
          <a:ext cx="3816423" cy="54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Смерть </a:t>
          </a:r>
          <a:r>
            <a:rPr lang="uk-UA" sz="1500" kern="1200" dirty="0" smtClean="0">
              <a:latin typeface="Arial Black" pitchFamily="34" charset="0"/>
            </a:rPr>
            <a:t>матері – гріх </a:t>
          </a:r>
          <a:r>
            <a:rPr lang="uk-UA" sz="15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</a:t>
          </a:r>
          <a:r>
            <a:rPr lang="uk-UA" sz="1500" kern="1200" dirty="0" smtClean="0">
              <a:solidFill>
                <a:schemeClr val="tx1"/>
              </a:solidFill>
              <a:latin typeface="Arial Black" pitchFamily="34" charset="0"/>
            </a:rPr>
            <a:t> </a:t>
          </a:r>
          <a:r>
            <a:rPr lang="uk-UA" sz="1500" kern="1200" dirty="0" smtClean="0">
              <a:latin typeface="Arial Black" pitchFamily="34" charset="0"/>
            </a:rPr>
            <a:t> антигуманність</a:t>
          </a:r>
          <a:endParaRPr lang="ru-RU" sz="1500" kern="1200" dirty="0">
            <a:latin typeface="Arial Black" pitchFamily="34" charset="0"/>
          </a:endParaRPr>
        </a:p>
      </dsp:txBody>
      <dsp:txXfrm>
        <a:off x="0" y="4215872"/>
        <a:ext cx="3816423" cy="543721"/>
      </dsp:txXfrm>
    </dsp:sp>
    <dsp:sp modelId="{25FA04DC-5E28-4143-9AD9-EE133973AD63}">
      <dsp:nvSpPr>
        <dsp:cNvPr id="0" name=""/>
        <dsp:cNvSpPr/>
      </dsp:nvSpPr>
      <dsp:spPr>
        <a:xfrm>
          <a:off x="3816424" y="4215872"/>
          <a:ext cx="3816423" cy="5437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Безвість</a:t>
          </a:r>
          <a:endParaRPr lang="ru-RU" sz="2000" kern="1200" dirty="0">
            <a:latin typeface="Arial Black" pitchFamily="34" charset="0"/>
          </a:endParaRPr>
        </a:p>
      </dsp:txBody>
      <dsp:txXfrm>
        <a:off x="3816424" y="4215872"/>
        <a:ext cx="3816423" cy="543721"/>
      </dsp:txXfrm>
    </dsp:sp>
    <dsp:sp modelId="{25D496CA-EF1A-46FA-82AF-54049BEF4F3C}">
      <dsp:nvSpPr>
        <dsp:cNvPr id="0" name=""/>
        <dsp:cNvSpPr/>
      </dsp:nvSpPr>
      <dsp:spPr>
        <a:xfrm rot="10800000">
          <a:off x="0" y="1801037"/>
          <a:ext cx="7632848" cy="1817922"/>
        </a:xfrm>
        <a:prstGeom prst="upArrowCallo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Arial Black" pitchFamily="34" charset="0"/>
            </a:rPr>
            <a:t>Власні асоціації</a:t>
          </a:r>
          <a:endParaRPr lang="ru-RU" sz="2400" kern="1200" dirty="0">
            <a:latin typeface="Arial Black" pitchFamily="34" charset="0"/>
          </a:endParaRPr>
        </a:p>
      </dsp:txBody>
      <dsp:txXfrm rot="-10800000">
        <a:off x="0" y="1801037"/>
        <a:ext cx="7632848" cy="638090"/>
      </dsp:txXfrm>
    </dsp:sp>
    <dsp:sp modelId="{AC8F9DA5-A3C9-408C-AD93-0196D600F894}">
      <dsp:nvSpPr>
        <dsp:cNvPr id="0" name=""/>
        <dsp:cNvSpPr/>
      </dsp:nvSpPr>
      <dsp:spPr>
        <a:xfrm>
          <a:off x="0" y="2439128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Негатив</a:t>
          </a:r>
          <a:endParaRPr lang="ru-RU" sz="2000" kern="1200" dirty="0">
            <a:latin typeface="Arial Black" pitchFamily="34" charset="0"/>
          </a:endParaRPr>
        </a:p>
      </dsp:txBody>
      <dsp:txXfrm>
        <a:off x="0" y="2439128"/>
        <a:ext cx="3816423" cy="543558"/>
      </dsp:txXfrm>
    </dsp:sp>
    <dsp:sp modelId="{945468D3-B69D-4CCC-A617-606A24CE708D}">
      <dsp:nvSpPr>
        <dsp:cNvPr id="0" name=""/>
        <dsp:cNvSpPr/>
      </dsp:nvSpPr>
      <dsp:spPr>
        <a:xfrm>
          <a:off x="3816424" y="2439128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>
              <a:latin typeface="Arial Black" pitchFamily="34" charset="0"/>
            </a:rPr>
            <a:t>Зло, смерть, </a:t>
          </a:r>
          <a:r>
            <a:rPr lang="uk-UA" sz="1500" kern="1200" dirty="0" smtClean="0">
              <a:latin typeface="Arial Black" pitchFamily="34" charset="0"/>
            </a:rPr>
            <a:t>темрява, ненависть, жах, брутальність</a:t>
          </a:r>
          <a:endParaRPr lang="ru-RU" sz="1500" kern="1200" dirty="0">
            <a:latin typeface="Arial Black" pitchFamily="34" charset="0"/>
          </a:endParaRPr>
        </a:p>
      </dsp:txBody>
      <dsp:txXfrm>
        <a:off x="3816424" y="2439128"/>
        <a:ext cx="3816423" cy="543558"/>
      </dsp:txXfrm>
    </dsp:sp>
    <dsp:sp modelId="{91877BBA-47C0-4FC4-90CD-AE978BF8FA71}">
      <dsp:nvSpPr>
        <dsp:cNvPr id="0" name=""/>
        <dsp:cNvSpPr/>
      </dsp:nvSpPr>
      <dsp:spPr>
        <a:xfrm rot="10800000">
          <a:off x="0" y="18770"/>
          <a:ext cx="7632848" cy="1817922"/>
        </a:xfrm>
        <a:prstGeom prst="upArrowCallo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 Black" pitchFamily="34" charset="0"/>
            </a:rPr>
            <a:t>Визначення домінуючої ролі кольору</a:t>
          </a:r>
          <a:endParaRPr lang="ru-RU" sz="2000" kern="1200" dirty="0">
            <a:latin typeface="Arial Black" pitchFamily="34" charset="0"/>
          </a:endParaRPr>
        </a:p>
      </dsp:txBody>
      <dsp:txXfrm rot="-10800000">
        <a:off x="0" y="18770"/>
        <a:ext cx="7632848" cy="638090"/>
      </dsp:txXfrm>
    </dsp:sp>
    <dsp:sp modelId="{BE3025C5-560E-4609-94FD-3E83EAAD9261}">
      <dsp:nvSpPr>
        <dsp:cNvPr id="0" name=""/>
        <dsp:cNvSpPr/>
      </dsp:nvSpPr>
      <dsp:spPr>
        <a:xfrm>
          <a:off x="0" y="638936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000099"/>
              </a:solidFill>
              <a:latin typeface="Arial Black" pitchFamily="34" charset="0"/>
            </a:rPr>
            <a:t>М Хвильовий. Новела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rgbClr val="000099"/>
              </a:solidFill>
              <a:latin typeface="Arial Black" pitchFamily="34" charset="0"/>
            </a:rPr>
            <a:t> « Я(Романтика)»</a:t>
          </a:r>
          <a:endParaRPr lang="ru-RU" sz="1400" kern="1200" dirty="0">
            <a:solidFill>
              <a:srgbClr val="000099"/>
            </a:solidFill>
            <a:latin typeface="Arial Black" pitchFamily="34" charset="0"/>
          </a:endParaRPr>
        </a:p>
      </dsp:txBody>
      <dsp:txXfrm>
        <a:off x="0" y="638936"/>
        <a:ext cx="3816423" cy="543558"/>
      </dsp:txXfrm>
    </dsp:sp>
    <dsp:sp modelId="{69233C08-1D20-4E2C-BFD9-4931E28F97FD}">
      <dsp:nvSpPr>
        <dsp:cNvPr id="0" name=""/>
        <dsp:cNvSpPr/>
      </dsp:nvSpPr>
      <dsp:spPr>
        <a:xfrm>
          <a:off x="3816424" y="648073"/>
          <a:ext cx="3816423" cy="5435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Arial Black" pitchFamily="34" charset="0"/>
            </a:rPr>
            <a:t>чорний</a:t>
          </a:r>
          <a:endParaRPr lang="ru-RU" sz="2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3816424" y="648073"/>
        <a:ext cx="3816423" cy="543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EEE35-B092-4471-8FB0-71301DDB2FBA}">
      <dsp:nvSpPr>
        <dsp:cNvPr id="0" name=""/>
        <dsp:cNvSpPr/>
      </dsp:nvSpPr>
      <dsp:spPr>
        <a:xfrm rot="10800000">
          <a:off x="1501890" y="212"/>
          <a:ext cx="5195557" cy="1028776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66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Асоціативний </a:t>
          </a: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твір-образ</a:t>
          </a:r>
          <a:endParaRPr lang="ru-RU" sz="2000" b="1" kern="1200" dirty="0">
            <a:solidFill>
              <a:srgbClr val="000099"/>
            </a:solidFill>
            <a:latin typeface="Arial Black" pitchFamily="34" charset="0"/>
          </a:endParaRPr>
        </a:p>
      </dsp:txBody>
      <dsp:txXfrm rot="10800000">
        <a:off x="1759084" y="212"/>
        <a:ext cx="4938363" cy="1028776"/>
      </dsp:txXfrm>
    </dsp:sp>
    <dsp:sp modelId="{D57A4169-B9C6-4852-BD9D-F24B0D9AE3F6}">
      <dsp:nvSpPr>
        <dsp:cNvPr id="0" name=""/>
        <dsp:cNvSpPr/>
      </dsp:nvSpPr>
      <dsp:spPr>
        <a:xfrm>
          <a:off x="1115420" y="128130"/>
          <a:ext cx="772940" cy="772940"/>
        </a:xfrm>
        <a:prstGeom prst="ellipse">
          <a:avLst/>
        </a:prstGeom>
        <a:solidFill>
          <a:srgbClr val="000099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18069-257D-4BA1-B1A4-85779CD93FD9}">
      <dsp:nvSpPr>
        <dsp:cNvPr id="0" name=""/>
        <dsp:cNvSpPr/>
      </dsp:nvSpPr>
      <dsp:spPr>
        <a:xfrm rot="10800000">
          <a:off x="1501890" y="1336087"/>
          <a:ext cx="5195557" cy="1028776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66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Асоціативний твір - замальовка за уривком з художнього твору</a:t>
          </a:r>
          <a:endParaRPr lang="ru-RU" sz="2000" b="1" kern="1200" dirty="0">
            <a:solidFill>
              <a:srgbClr val="000099"/>
            </a:solidFill>
            <a:latin typeface="Arial Black" pitchFamily="34" charset="0"/>
          </a:endParaRPr>
        </a:p>
      </dsp:txBody>
      <dsp:txXfrm rot="10800000">
        <a:off x="1759084" y="1336087"/>
        <a:ext cx="4938363" cy="1028776"/>
      </dsp:txXfrm>
    </dsp:sp>
    <dsp:sp modelId="{BD574157-CF18-4076-82CB-BEA0A340AD06}">
      <dsp:nvSpPr>
        <dsp:cNvPr id="0" name=""/>
        <dsp:cNvSpPr/>
      </dsp:nvSpPr>
      <dsp:spPr>
        <a:xfrm>
          <a:off x="1115420" y="1464005"/>
          <a:ext cx="772940" cy="772940"/>
        </a:xfrm>
        <a:prstGeom prst="ellipse">
          <a:avLst/>
        </a:prstGeom>
        <a:solidFill>
          <a:srgbClr val="000099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25ABA-93A5-4425-8FE4-AAF71A10BCD8}">
      <dsp:nvSpPr>
        <dsp:cNvPr id="0" name=""/>
        <dsp:cNvSpPr/>
      </dsp:nvSpPr>
      <dsp:spPr>
        <a:xfrm rot="10800000">
          <a:off x="1464170" y="2737690"/>
          <a:ext cx="5195557" cy="1028776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66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Асоціативний </a:t>
          </a: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твір-опис </a:t>
          </a: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емоційного стану персонажа</a:t>
          </a:r>
          <a:endParaRPr lang="ru-RU" sz="2000" b="1" kern="1200" dirty="0">
            <a:solidFill>
              <a:srgbClr val="000099"/>
            </a:solidFill>
            <a:latin typeface="Arial Black" pitchFamily="34" charset="0"/>
          </a:endParaRPr>
        </a:p>
      </dsp:txBody>
      <dsp:txXfrm rot="10800000">
        <a:off x="1721364" y="2737690"/>
        <a:ext cx="4938363" cy="1028776"/>
      </dsp:txXfrm>
    </dsp:sp>
    <dsp:sp modelId="{A851AFF9-06AE-4043-94E8-806A592A281E}">
      <dsp:nvSpPr>
        <dsp:cNvPr id="0" name=""/>
        <dsp:cNvSpPr/>
      </dsp:nvSpPr>
      <dsp:spPr>
        <a:xfrm>
          <a:off x="1115420" y="2799879"/>
          <a:ext cx="772940" cy="772940"/>
        </a:xfrm>
        <a:prstGeom prst="ellipse">
          <a:avLst/>
        </a:prstGeom>
        <a:solidFill>
          <a:srgbClr val="000099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07A9D-FA37-4124-B8E6-192193600A88}">
      <dsp:nvSpPr>
        <dsp:cNvPr id="0" name=""/>
        <dsp:cNvSpPr/>
      </dsp:nvSpPr>
      <dsp:spPr>
        <a:xfrm rot="10800000">
          <a:off x="1501890" y="4007836"/>
          <a:ext cx="5195557" cy="1028776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rgbClr val="0033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662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Асоціативні </a:t>
          </a:r>
          <a:r>
            <a:rPr lang="uk-UA" sz="2000" b="1" kern="1200" dirty="0" smtClean="0">
              <a:solidFill>
                <a:srgbClr val="000099"/>
              </a:solidFill>
              <a:latin typeface="Arial Black" pitchFamily="34" charset="0"/>
            </a:rPr>
            <a:t>твори-мініатюри</a:t>
          </a:r>
          <a:endParaRPr lang="ru-RU" sz="2000" b="1" kern="1200" dirty="0">
            <a:solidFill>
              <a:srgbClr val="000099"/>
            </a:solidFill>
            <a:latin typeface="Arial Black" pitchFamily="34" charset="0"/>
          </a:endParaRPr>
        </a:p>
      </dsp:txBody>
      <dsp:txXfrm rot="10800000">
        <a:off x="1759084" y="4007836"/>
        <a:ext cx="4938363" cy="1028776"/>
      </dsp:txXfrm>
    </dsp:sp>
    <dsp:sp modelId="{114B6162-0CD6-4DF4-B2AC-05FDF16B00AC}">
      <dsp:nvSpPr>
        <dsp:cNvPr id="0" name=""/>
        <dsp:cNvSpPr/>
      </dsp:nvSpPr>
      <dsp:spPr>
        <a:xfrm>
          <a:off x="1115420" y="4135754"/>
          <a:ext cx="772940" cy="772940"/>
        </a:xfrm>
        <a:prstGeom prst="ellipse">
          <a:avLst/>
        </a:prstGeom>
        <a:solidFill>
          <a:srgbClr val="000099"/>
        </a:solidFill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9B2D8-A651-4EB4-BAAD-FAE726CC8437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F3C38-0E80-4066-8A76-8574EAFF3E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2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F3C38-0E80-4066-8A76-8574EAFF3EC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25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5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3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16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3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82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3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0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64B84-18C8-4C30-817C-D696CC4EC663}" type="datetimeFigureOut">
              <a:rPr lang="ru-RU" smtClean="0"/>
              <a:t>11.02.2015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E86C-5A34-44CC-AFAC-517C84928A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5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1.wdp"/><Relationship Id="rId7" Type="http://schemas.openxmlformats.org/officeDocument/2006/relationships/diagramColors" Target="../diagrams/colors5.xml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hyperlink" Target="&#1042;&#1110;&#1076;&#1077;&#1086;/&#1040;&#1089;&#1086;&#1094;&#1110;&#1072;&#1090;&#1080;&#1074;&#1085;&#1080;&#1081;%20&#1076;&#1080;&#1082;&#1090;&#1072;&#1085;&#1090;.mp4" TargetMode="Externa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6.png"/><Relationship Id="rId4" Type="http://schemas.openxmlformats.org/officeDocument/2006/relationships/diagramData" Target="../diagrams/data5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microsoft.com/office/2007/relationships/hdphoto" Target="../media/hdphoto1.wdp"/><Relationship Id="rId7" Type="http://schemas.openxmlformats.org/officeDocument/2006/relationships/diagramColors" Target="../diagrams/colors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hyperlink" Target="&#1043;&#1086;&#1088;&#1086;&#1076;&#1080;&#1089;&#1100;&#1082;&#1072;%20&#1054;&#1083;&#1100;&#1075;&#1072;.ppt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&#1042;&#1110;&#1076;&#1077;&#1086;/&#1040;&#1089;&#1086;&#1094;&#1110;&#1072;&#1090;&#1080;&#1074;&#1085;&#1080;&#1081;%20&#1082;&#1091;&#1097;.mp4" TargetMode="External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&#1042;&#1110;&#1076;&#1077;&#1086;/&#1040;&#1089;&#1086;&#1094;&#1110;&#1072;&#1090;&#1080;&#1074;&#1085;&#1077;%20&#1075;&#1088;&#1086;&#1085;&#1086;.mp4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88696" y="764704"/>
            <a:ext cx="694523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uk-UA" sz="6600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резентація</a:t>
            </a:r>
            <a:r>
              <a:rPr lang="uk-UA" sz="6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досвіду </a:t>
            </a:r>
            <a:r>
              <a:rPr lang="uk-UA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роботи </a:t>
            </a:r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вчителя</a:t>
            </a:r>
          </a:p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української </a:t>
            </a:r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мови </a:t>
            </a:r>
            <a:r>
              <a:rPr lang="uk-UA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 літератури</a:t>
            </a:r>
            <a:br>
              <a:rPr lang="uk-UA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Кролевецької</a:t>
            </a:r>
            <a:r>
              <a:rPr lang="uk-UA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загальноосвітньої </a:t>
            </a:r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школи </a:t>
            </a:r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І-ІІІ </a:t>
            </a:r>
            <a:r>
              <a:rPr lang="uk-UA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ступенів </a:t>
            </a:r>
            <a:r>
              <a:rPr lang="uk-UA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№6</a:t>
            </a:r>
          </a:p>
          <a:p>
            <a:pPr algn="ctr"/>
            <a:endParaRPr lang="uk-UA" sz="2800" b="1" dirty="0">
              <a:solidFill>
                <a:srgbClr val="800000"/>
              </a:solidFill>
              <a:latin typeface="Arial Black" pitchFamily="34" charset="0"/>
            </a:endParaRPr>
          </a:p>
          <a:p>
            <a:pPr algn="ctr"/>
            <a:r>
              <a:rPr lang="uk-UA" sz="4800" b="1" i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СЕНЧЕНКО ТЕТЯНИ ПАВЛІВНИ</a:t>
            </a:r>
            <a:endParaRPr lang="ru-RU" sz="48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7992" y="-50349"/>
            <a:ext cx="6005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             </a:t>
            </a:r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Диктанти</a:t>
            </a:r>
            <a:endParaRPr lang="ru-RU" sz="32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асоціативного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характеру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3139891153"/>
              </p:ext>
            </p:extLst>
          </p:nvPr>
        </p:nvGraphicFramePr>
        <p:xfrm>
          <a:off x="1115616" y="1121842"/>
          <a:ext cx="7704856" cy="511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" name="Рисунок 2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92" y="1121842"/>
            <a:ext cx="6840760" cy="5115470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92" y="1084686"/>
            <a:ext cx="6840760" cy="5115470"/>
          </a:xfrm>
          <a:prstGeom prst="rect">
            <a:avLst/>
          </a:prstGeom>
          <a:noFill/>
        </p:spPr>
      </p:pic>
      <p:pic>
        <p:nvPicPr>
          <p:cNvPr id="13" name="Рисунок 12">
            <a:hlinkClick r:id="rId11" action="ppaction://hlinkfile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93" y="1139030"/>
            <a:ext cx="6973357" cy="51123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188640"/>
            <a:ext cx="5804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Arial Black" pitchFamily="34" charset="0"/>
              </a:rPr>
              <a:t>           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Кольорові 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асоціації </a:t>
            </a:r>
            <a:r>
              <a:rPr lang="uk-UA" sz="2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uk-UA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sz="2400" dirty="0" smtClean="0">
                <a:solidFill>
                  <a:srgbClr val="C00000"/>
                </a:solidFill>
                <a:latin typeface="Arial Black" pitchFamily="34" charset="0"/>
              </a:rPr>
              <a:t>закодована мова людської душі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94912240"/>
              </p:ext>
            </p:extLst>
          </p:nvPr>
        </p:nvGraphicFramePr>
        <p:xfrm>
          <a:off x="971600" y="1484784"/>
          <a:ext cx="7632848" cy="478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373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43608" y="265584"/>
            <a:ext cx="668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Асоціативно - логічні схеми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272808" cy="5511768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442652" cy="5583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0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130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Рисунок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16" y="1228773"/>
            <a:ext cx="4151886" cy="3107699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46" y="3573016"/>
            <a:ext cx="4088765" cy="30670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91564" y="204029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Н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еримовані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вірші – </a:t>
            </a:r>
            <a:r>
              <a:rPr lang="uk-UA" sz="2000" dirty="0" err="1">
                <a:solidFill>
                  <a:srgbClr val="C00000"/>
                </a:solidFill>
                <a:latin typeface="Arial Black" pitchFamily="34" charset="0"/>
              </a:rPr>
              <a:t>сенкан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 і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діаманта –</a:t>
            </a:r>
          </a:p>
          <a:p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узагальнення  та систематизації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знань   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8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188640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>
                <a:solidFill>
                  <a:srgbClr val="C00000"/>
                </a:solidFill>
                <a:latin typeface="Arial Black" pitchFamily="34" charset="0"/>
              </a:rPr>
              <a:t>Види оригінальних творчих  робіт за </a:t>
            </a:r>
            <a:r>
              <a:rPr lang="uk-UA" sz="2800" i="1" dirty="0" smtClean="0">
                <a:solidFill>
                  <a:srgbClr val="C00000"/>
                </a:solidFill>
                <a:latin typeface="Arial Black" pitchFamily="34" charset="0"/>
              </a:rPr>
              <a:t>художніми </a:t>
            </a:r>
            <a:r>
              <a:rPr lang="uk-UA" sz="2800" i="1" dirty="0">
                <a:solidFill>
                  <a:srgbClr val="C00000"/>
                </a:solidFill>
                <a:latin typeface="Arial Black" pitchFamily="34" charset="0"/>
              </a:rPr>
              <a:t>творами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829930190"/>
              </p:ext>
            </p:extLst>
          </p:nvPr>
        </p:nvGraphicFramePr>
        <p:xfrm>
          <a:off x="575556" y="1488518"/>
          <a:ext cx="7812868" cy="5036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Волна 16"/>
          <p:cNvSpPr/>
          <p:nvPr/>
        </p:nvSpPr>
        <p:spPr>
          <a:xfrm>
            <a:off x="1763688" y="4509120"/>
            <a:ext cx="1155997" cy="545532"/>
          </a:xfrm>
          <a:prstGeom prst="wave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 клас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C:\Users\Пользователь\Desktop\SAM_2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7575" y="1739549"/>
            <a:ext cx="3809751" cy="264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Волна 18"/>
          <p:cNvSpPr/>
          <p:nvPr/>
        </p:nvSpPr>
        <p:spPr>
          <a:xfrm>
            <a:off x="6372200" y="4509120"/>
            <a:ext cx="1083987" cy="545532"/>
          </a:xfrm>
          <a:prstGeom prst="wave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клас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724" y="-58580"/>
            <a:ext cx="9505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Розвиток 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асоціативного мислення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 як один із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засобів формування </a:t>
            </a:r>
            <a:endParaRPr lang="uk-UA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творчої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особистості</a:t>
            </a:r>
          </a:p>
          <a:p>
            <a:pPr algn="ctr"/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н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а уроках української літератури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dirty="0">
                <a:solidFill>
                  <a:srgbClr val="000099"/>
                </a:solidFill>
                <a:latin typeface="Arial Black" pitchFamily="34" charset="0"/>
              </a:rPr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" y="1706284"/>
            <a:ext cx="4068437" cy="2712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47313" y="5191843"/>
            <a:ext cx="3734292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Леся Українка.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Драма-феєрія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 Лісова пісня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».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Символічність </a:t>
            </a:r>
            <a:r>
              <a:rPr lang="uk-UA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образів </a:t>
            </a:r>
            <a:r>
              <a:rPr lang="uk-UA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Мавки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й </a:t>
            </a:r>
            <a:r>
              <a:rPr lang="uk-UA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дядька Лева</a:t>
            </a:r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Прийом </a:t>
            </a:r>
            <a:r>
              <a:rPr lang="uk-UA" b="1" i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«Асоціативний </a:t>
            </a:r>
            <a:r>
              <a:rPr lang="uk-UA" b="1" i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кущ»</a:t>
            </a:r>
            <a:endParaRPr lang="uk-UA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47012" y="5210286"/>
            <a:ext cx="3672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М.Стельмах</a:t>
            </a:r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Повість“Гуси-лебеді</a:t>
            </a:r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летять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Єдність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світу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природи</a:t>
            </a:r>
            <a:r>
              <a:rPr lang="ru-RU" sz="1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світу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дитячої</a:t>
            </a:r>
            <a:r>
              <a:rPr lang="ru-RU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душі</a:t>
            </a:r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Прийом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Асоціативний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колаж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63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>
            <a:hlinkClick r:id="rId4" action="ppaction://hlinkpres?slideindex=1&amp;slidetitle="/>
          </p:cNvPr>
          <p:cNvGraphicFramePr/>
          <p:nvPr>
            <p:extLst>
              <p:ext uri="{D42A27DB-BD31-4B8C-83A1-F6EECF244321}">
                <p14:modId xmlns:p14="http://schemas.microsoft.com/office/powerpoint/2010/main" val="3027982626"/>
              </p:ext>
            </p:extLst>
          </p:nvPr>
        </p:nvGraphicFramePr>
        <p:xfrm>
          <a:off x="971600" y="959903"/>
          <a:ext cx="824440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35696" y="5796"/>
            <a:ext cx="50545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         Результати</a:t>
            </a:r>
          </a:p>
          <a:p>
            <a:r>
              <a:rPr lang="uk-UA" sz="2800" dirty="0" smtClean="0">
                <a:solidFill>
                  <a:srgbClr val="C00000"/>
                </a:solidFill>
                <a:latin typeface="Arial Black" pitchFamily="34" charset="0"/>
              </a:rPr>
              <a:t> педагогічної діяльності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2360" y="6547313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714" y="404664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ГОРОДИСЬКА ОЛЬГА </a:t>
            </a:r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учениця 11 класу, посіла ІІ місце в обласному етапі 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ХІІ Міжнародного конкурсу з української  мови 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імені </a:t>
            </a:r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Петра </a:t>
            </a:r>
            <a:r>
              <a:rPr lang="uk-UA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Яцика</a:t>
            </a:r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 учасник І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uk-UA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етапу 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2523928" cy="3849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12793"/>
            <a:ext cx="2510228" cy="3538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6031"/>
            <a:ext cx="2385357" cy="3582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16632"/>
            <a:ext cx="6579365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Участь у позашкільних заходах</a:t>
            </a:r>
            <a:endParaRPr lang="ru-RU" sz="3200" b="1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124744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Результативність у Всеукраїнській </a:t>
            </a:r>
          </a:p>
          <a:p>
            <a:r>
              <a:rPr lang="uk-UA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українознавчій грі   </a:t>
            </a:r>
            <a:r>
              <a:rPr lang="uk-UA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«Соняшник</a:t>
            </a:r>
            <a:r>
              <a:rPr lang="uk-UA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14340131"/>
              </p:ext>
            </p:extLst>
          </p:nvPr>
        </p:nvGraphicFramePr>
        <p:xfrm>
          <a:off x="1043608" y="2060848"/>
          <a:ext cx="7087744" cy="222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 descr="C:\Users\Пользователь\Downloads\соняшник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58247"/>
            <a:ext cx="3096344" cy="206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82332"/>
            <a:ext cx="219617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42542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82" y="1196752"/>
            <a:ext cx="3910747" cy="2842096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93" y="1844824"/>
            <a:ext cx="3674326" cy="2704918"/>
          </a:xfrm>
          <a:prstGeom prst="rect">
            <a:avLst/>
          </a:prstGeom>
          <a:noFill/>
        </p:spPr>
      </p:pic>
      <p:sp>
        <p:nvSpPr>
          <p:cNvPr id="9" name="Волна 8"/>
          <p:cNvSpPr/>
          <p:nvPr/>
        </p:nvSpPr>
        <p:spPr>
          <a:xfrm>
            <a:off x="1115616" y="3645024"/>
            <a:ext cx="3744416" cy="2808312"/>
          </a:xfrm>
          <a:prstGeom prst="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Кисіль Інна,</a:t>
            </a:r>
          </a:p>
          <a:p>
            <a:pPr algn="ctr"/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учениця 7 </a:t>
            </a:r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класу -– 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ІІІ </a:t>
            </a:r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місце</a:t>
            </a:r>
          </a:p>
          <a:p>
            <a:pPr algn="ctr"/>
            <a:r>
              <a:rPr lang="uk-UA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ІІ етапі Всеукраїнського          конкурсу учнівської творчості. </a:t>
            </a:r>
            <a:r>
              <a:rPr lang="uk-UA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Номінація </a:t>
            </a:r>
          </a:p>
          <a:p>
            <a:pPr algn="ctr"/>
            <a:r>
              <a:rPr lang="uk-UA" sz="1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« Література», 2013 рік</a:t>
            </a:r>
            <a:endParaRPr lang="ru-RU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5562187" y="4293096"/>
            <a:ext cx="3165910" cy="2329974"/>
          </a:xfrm>
          <a:prstGeom prst="wav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Пінчук </a:t>
            </a:r>
            <a:r>
              <a:rPr lang="uk-UA" b="1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Альона</a:t>
            </a:r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учениця 11 класу – 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ІІ місце </a:t>
            </a:r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районному</a:t>
            </a:r>
          </a:p>
          <a:p>
            <a:pPr algn="ctr"/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конкурсі « Проба пера», </a:t>
            </a:r>
          </a:p>
          <a:p>
            <a:pPr algn="ctr"/>
            <a:r>
              <a:rPr lang="uk-UA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2012 рік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798" y="253533"/>
            <a:ext cx="6689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Участь у творчих конкурсах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6801" y="6561953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7407" y="476672"/>
            <a:ext cx="648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Тема досвіду</a:t>
            </a:r>
            <a:endParaRPr lang="ru-RU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700808"/>
            <a:ext cx="9505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Розвиток </a:t>
            </a: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асоціативного мислення</a:t>
            </a: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 як один із </a:t>
            </a:r>
            <a:r>
              <a:rPr lang="uk-UA" sz="3200" dirty="0" smtClean="0">
                <a:solidFill>
                  <a:srgbClr val="000099"/>
                </a:solidFill>
                <a:latin typeface="Arial Black" pitchFamily="34" charset="0"/>
              </a:rPr>
              <a:t>засобів формування </a:t>
            </a:r>
            <a:endParaRPr lang="uk-UA" sz="3200" dirty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творчої </a:t>
            </a:r>
            <a:r>
              <a:rPr lang="uk-UA" sz="3200" dirty="0" smtClean="0">
                <a:solidFill>
                  <a:srgbClr val="000099"/>
                </a:solidFill>
                <a:latin typeface="Arial Black" pitchFamily="34" charset="0"/>
              </a:rPr>
              <a:t>особистості</a:t>
            </a:r>
          </a:p>
          <a:p>
            <a:pPr algn="ctr"/>
            <a:r>
              <a:rPr lang="uk-UA" sz="3200" dirty="0">
                <a:solidFill>
                  <a:srgbClr val="000099"/>
                </a:solidFill>
                <a:latin typeface="Arial Black" pitchFamily="34" charset="0"/>
              </a:rPr>
              <a:t>н</a:t>
            </a:r>
            <a:r>
              <a:rPr lang="uk-UA" sz="3200" dirty="0" smtClean="0">
                <a:solidFill>
                  <a:srgbClr val="000099"/>
                </a:solidFill>
                <a:latin typeface="Arial Black" pitchFamily="34" charset="0"/>
              </a:rPr>
              <a:t>а уроках української літератури</a:t>
            </a:r>
            <a:endParaRPr lang="ru-RU" sz="3200" dirty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r>
              <a:rPr lang="ru-RU" sz="3200" dirty="0">
                <a:solidFill>
                  <a:srgbClr val="000099"/>
                </a:solidFill>
                <a:latin typeface="Arial Black" pitchFamily="34" charset="0"/>
              </a:rPr>
              <a:t> </a:t>
            </a:r>
          </a:p>
        </p:txBody>
      </p:sp>
      <p:pic>
        <p:nvPicPr>
          <p:cNvPr id="2050" name="Picture 2" descr="D:\фони\КРИГА І ПЕРО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5548" r="14773" b="11004"/>
          <a:stretch/>
        </p:blipFill>
        <p:spPr bwMode="auto">
          <a:xfrm>
            <a:off x="4139952" y="4652478"/>
            <a:ext cx="2036190" cy="18437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260648"/>
            <a:ext cx="3817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Нагороди</a:t>
            </a:r>
            <a:endParaRPr lang="ru-RU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58" y="1412776"/>
            <a:ext cx="3309287" cy="46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8" y="51627"/>
            <a:ext cx="2292347" cy="321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6229"/>
            <a:ext cx="2319490" cy="325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627"/>
            <a:ext cx="2306824" cy="323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06" y="3394540"/>
            <a:ext cx="2324591" cy="330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90769" y="6534569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70080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rgbClr val="A50021"/>
                </a:solidFill>
                <a:latin typeface="Arial Black" pitchFamily="34" charset="0"/>
              </a:rPr>
              <a:t>  </a:t>
            </a:r>
            <a:r>
              <a:rPr lang="uk-UA" sz="7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Дякую за увагу!</a:t>
            </a:r>
            <a:endParaRPr lang="ru-RU" sz="7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10" descr="1290525490_knigi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89040"/>
            <a:ext cx="2592288" cy="25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1325" y="260648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890769" y="6534569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-4710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735087"/>
            <a:ext cx="7470315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 pitchFamily="34" charset="0"/>
              </a:rPr>
              <a:t>Педагогічне кредо</a:t>
            </a:r>
            <a:endParaRPr lang="ru-RU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D:\фони\шаблони\102397175_5090154_83On5Xxfa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19270"/>
            <a:ext cx="2286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1904110"/>
            <a:ext cx="97681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Arial Black" pitchFamily="34" charset="0"/>
              </a:rPr>
              <a:t>        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Учительська </a:t>
            </a:r>
            <a:r>
              <a:rPr lang="uk-UA" sz="2800" dirty="0">
                <a:solidFill>
                  <a:srgbClr val="000099"/>
                </a:solidFill>
                <a:latin typeface="Arial Black" pitchFamily="34" charset="0"/>
              </a:rPr>
              <a:t>професія – це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             людинознавство</a:t>
            </a:r>
            <a:r>
              <a:rPr lang="uk-UA" sz="2800" dirty="0">
                <a:solidFill>
                  <a:srgbClr val="000099"/>
                </a:solidFill>
                <a:latin typeface="Arial Black" pitchFamily="34" charset="0"/>
              </a:rPr>
              <a:t>, постійне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проникнення</a:t>
            </a:r>
          </a:p>
          <a:p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uk-UA" sz="2800" dirty="0">
                <a:solidFill>
                  <a:srgbClr val="000099"/>
                </a:solidFill>
                <a:latin typeface="Arial Black" pitchFamily="34" charset="0"/>
              </a:rPr>
              <a:t>в складний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духовний </a:t>
            </a:r>
            <a:r>
              <a:rPr lang="uk-UA" sz="2800" dirty="0">
                <a:solidFill>
                  <a:srgbClr val="000099"/>
                </a:solidFill>
                <a:latin typeface="Arial Black" pitchFamily="34" charset="0"/>
              </a:rPr>
              <a:t>світ людини,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яке </a:t>
            </a:r>
          </a:p>
          <a:p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ніколи </a:t>
            </a:r>
            <a:r>
              <a:rPr lang="uk-UA" sz="2800" dirty="0">
                <a:solidFill>
                  <a:srgbClr val="000099"/>
                </a:solidFill>
                <a:latin typeface="Arial Black" pitchFamily="34" charset="0"/>
              </a:rPr>
              <a:t>не </a:t>
            </a:r>
            <a:r>
              <a:rPr lang="uk-UA" sz="2800" dirty="0" smtClean="0">
                <a:solidFill>
                  <a:srgbClr val="000099"/>
                </a:solidFill>
                <a:latin typeface="Arial Black" pitchFamily="34" charset="0"/>
              </a:rPr>
              <a:t>припиняється</a:t>
            </a:r>
          </a:p>
          <a:p>
            <a:endParaRPr lang="uk-UA" dirty="0" smtClean="0"/>
          </a:p>
          <a:p>
            <a:endParaRPr lang="uk-UA" dirty="0"/>
          </a:p>
          <a:p>
            <a:pPr algn="ctr"/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                                              В</a:t>
            </a:r>
            <a:r>
              <a:rPr lang="uk-UA" dirty="0">
                <a:solidFill>
                  <a:srgbClr val="000099"/>
                </a:solidFill>
                <a:latin typeface="Arial Black" pitchFamily="34" charset="0"/>
              </a:rPr>
              <a:t>. </a:t>
            </a:r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Сухомлинський</a:t>
            </a:r>
            <a:endParaRPr lang="ru-RU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3992" y="2182505"/>
            <a:ext cx="91742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Актуальність</a:t>
            </a:r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теми</a:t>
            </a:r>
          </a:p>
          <a:p>
            <a:pPr algn="ctr"/>
            <a:endParaRPr lang="uk-UA" sz="2000" b="1" dirty="0">
              <a:solidFill>
                <a:schemeClr val="tx2"/>
              </a:solidFill>
              <a:latin typeface="Arial Black" pitchFamily="34" charset="0"/>
            </a:endParaRPr>
          </a:p>
          <a:p>
            <a:pPr algn="just"/>
            <a:r>
              <a:rPr lang="uk-UA" sz="2000" dirty="0" smtClean="0">
                <a:solidFill>
                  <a:srgbClr val="000099"/>
                </a:solidFill>
              </a:rPr>
              <a:t>          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Формування      творчої,     духовно    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багатої,   </a:t>
            </a:r>
            <a:r>
              <a:rPr lang="uk-UA" sz="20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конкурент-</a:t>
            </a:r>
            <a:endParaRPr lang="uk-UA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20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носпроможної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особистості,    здатної   критично     мислити,    </a:t>
            </a:r>
          </a:p>
          <a:p>
            <a:pPr algn="just"/>
            <a:r>
              <a:rPr lang="uk-UA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риймати  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нестандартні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рішення,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бути здатною до вибору </a:t>
            </a:r>
            <a:endParaRPr lang="uk-UA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численних альтернатив,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що пропонує сучасне життя</a:t>
            </a:r>
          </a:p>
          <a:p>
            <a:r>
              <a:rPr lang="uk-UA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76023"/>
            <a:ext cx="39469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Мета досвіду</a:t>
            </a:r>
          </a:p>
          <a:p>
            <a:pPr algn="just"/>
            <a:r>
              <a:rPr lang="uk-UA" sz="4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ru-RU" sz="40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904360"/>
            <a:ext cx="8695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 Вивчення </a:t>
            </a:r>
            <a:r>
              <a:rPr lang="uk-UA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ефективності впровадження технологій  розвитку асоціативного мислення на уроках української літератури в процесі формування творчої  особистості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928" y="4509120"/>
            <a:ext cx="2383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Arial Black" pitchFamily="34" charset="0"/>
              </a:rPr>
              <a:t>Завдання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8478" y="54323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      Розвивати </a:t>
            </a:r>
            <a:r>
              <a:rPr lang="uk-UA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творчі й комунікативні здібності, чуттєве,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асоціативно-образне </a:t>
            </a:r>
            <a:r>
              <a:rPr lang="uk-UA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 критичне мислення </a:t>
            </a:r>
            <a:r>
              <a:rPr lang="uk-UA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учня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/>
        </p:nvSpPr>
        <p:spPr bwMode="auto">
          <a:xfrm>
            <a:off x="55143" y="-12599"/>
            <a:ext cx="885666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0" kern="120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uk-UA" sz="3600" dirty="0" smtClean="0">
                <a:solidFill>
                  <a:srgbClr val="C00000"/>
                </a:solidFill>
                <a:latin typeface="Arial Black" pitchFamily="34" charset="0"/>
              </a:rPr>
              <a:t>Основні напрямки роботи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57503655"/>
              </p:ext>
            </p:extLst>
          </p:nvPr>
        </p:nvGraphicFramePr>
        <p:xfrm>
          <a:off x="827584" y="656704"/>
          <a:ext cx="8014730" cy="6008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89277" y="654038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73878572"/>
              </p:ext>
            </p:extLst>
          </p:nvPr>
        </p:nvGraphicFramePr>
        <p:xfrm>
          <a:off x="827584" y="836712"/>
          <a:ext cx="7488832" cy="594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072949" y="36858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948388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843808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19836126">
            <a:off x="1976378" y="4143795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 Black" pitchFamily="34" charset="0"/>
              </a:rPr>
              <a:t>забезпечує</a:t>
            </a:r>
            <a:endParaRPr lang="ru-RU" sz="12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9540" y="4045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 rot="18241199">
            <a:off x="3026532" y="2942939"/>
            <a:ext cx="12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solidFill>
                  <a:srgbClr val="000099"/>
                </a:solidFill>
                <a:latin typeface="Arial Black" pitchFamily="34" charset="0"/>
              </a:rPr>
              <a:t>розвиває</a:t>
            </a:r>
            <a:endParaRPr lang="ru-RU" sz="12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4312216">
            <a:off x="2886421" y="4660900"/>
            <a:ext cx="275701" cy="650913"/>
          </a:xfrm>
          <a:prstGeom prst="downArrow">
            <a:avLst/>
          </a:prstGeom>
          <a:solidFill>
            <a:srgbClr val="C0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2326011">
            <a:off x="4463184" y="3255521"/>
            <a:ext cx="180686" cy="453556"/>
          </a:xfrm>
          <a:prstGeom prst="downArrow">
            <a:avLst/>
          </a:prstGeom>
          <a:solidFill>
            <a:srgbClr val="C0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знак завершения 18"/>
          <p:cNvSpPr/>
          <p:nvPr/>
        </p:nvSpPr>
        <p:spPr>
          <a:xfrm>
            <a:off x="2189251" y="188640"/>
            <a:ext cx="4896544" cy="792088"/>
          </a:xfrm>
          <a:prstGeom prst="flowChartTerminator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Arial Black" pitchFamily="34" charset="0"/>
              </a:rPr>
              <a:t>Творча особистість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22928" y="116632"/>
            <a:ext cx="60981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                   </a:t>
            </a:r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Завдання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</a:p>
          <a:p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асоціативного</a:t>
            </a:r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3200" dirty="0" err="1" smtClean="0">
                <a:solidFill>
                  <a:srgbClr val="C00000"/>
                </a:solidFill>
                <a:latin typeface="Arial Black" pitchFamily="34" charset="0"/>
              </a:rPr>
              <a:t>мислення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5042532"/>
              </p:ext>
            </p:extLst>
          </p:nvPr>
        </p:nvGraphicFramePr>
        <p:xfrm>
          <a:off x="827584" y="404664"/>
          <a:ext cx="813690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43608" y="5373216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          </a:t>
            </a: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Асоціація </a:t>
            </a:r>
            <a:r>
              <a:rPr lang="uk-UA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uk-UA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це </a:t>
            </a:r>
            <a:r>
              <a:rPr lang="uk-UA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крок до розкриття розуміння учнями  змісту твору чи </a:t>
            </a:r>
            <a:r>
              <a:rPr lang="uk-UA" dirty="0" smtClean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образу, </a:t>
            </a:r>
            <a:r>
              <a:rPr lang="uk-UA" dirty="0"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це спосіб влучної оцінки того чи іншого явища, засіб передачі почуття, враження </a:t>
            </a:r>
            <a:endParaRPr lang="ru-RU" dirty="0">
              <a:solidFill>
                <a:srgbClr val="0033CC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9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75"/>
          <p:cNvSpPr>
            <a:spLocks noGrp="1"/>
          </p:cNvSpPr>
          <p:nvPr/>
        </p:nvSpPr>
        <p:spPr bwMode="auto">
          <a:xfrm>
            <a:off x="3037346" y="2233018"/>
            <a:ext cx="3419475" cy="1728788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None/>
              <a:defRPr sz="3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080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0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SzPct val="25000"/>
              <a:defRPr/>
            </a:pPr>
            <a:endParaRPr lang="ru-RU" sz="2800" b="1" i="1" dirty="0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8207" y="3509772"/>
            <a:ext cx="284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84770042"/>
              </p:ext>
            </p:extLst>
          </p:nvPr>
        </p:nvGraphicFramePr>
        <p:xfrm>
          <a:off x="503548" y="939949"/>
          <a:ext cx="8136904" cy="528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21462" y="-16558"/>
            <a:ext cx="5101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rgbClr val="C00000"/>
                </a:solidFill>
                <a:latin typeface="Arial Black" pitchFamily="34" charset="0"/>
              </a:rPr>
              <a:t>Реалізація досвіду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5996" y="6541999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555938"/>
            <a:ext cx="6383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dirty="0" smtClean="0">
                <a:solidFill>
                  <a:srgbClr val="000099"/>
                </a:solidFill>
                <a:latin typeface="Arial Black" pitchFamily="34" charset="0"/>
              </a:rPr>
              <a:t>  </a:t>
            </a:r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Асоціативні</a:t>
            </a:r>
          </a:p>
          <a:p>
            <a:pPr lvl="0"/>
            <a:r>
              <a:rPr lang="uk-UA" sz="2400" dirty="0" smtClean="0">
                <a:solidFill>
                  <a:srgbClr val="000099"/>
                </a:solidFill>
                <a:latin typeface="Arial Black" pitchFamily="34" charset="0"/>
              </a:rPr>
              <a:t>   диктанти</a:t>
            </a:r>
            <a:endParaRPr lang="ru-RU" sz="24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314" y="5142295"/>
            <a:ext cx="7297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Асоціативні </a:t>
            </a:r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ряди, </a:t>
            </a:r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ланцюжки, </a:t>
            </a:r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Arial Black" pitchFamily="34" charset="0"/>
              </a:rPr>
              <a:t>кущі, </a:t>
            </a:r>
            <a:r>
              <a:rPr lang="uk-UA" sz="2000" dirty="0" err="1">
                <a:solidFill>
                  <a:schemeClr val="bg1"/>
                </a:solidFill>
                <a:latin typeface="Arial Black" pitchFamily="34" charset="0"/>
              </a:rPr>
              <a:t>гронування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491" y="561651"/>
            <a:ext cx="4249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solidFill>
                  <a:srgbClr val="000099"/>
                </a:solidFill>
                <a:latin typeface="Arial Black" pitchFamily="34" charset="0"/>
              </a:rPr>
              <a:t>Завдання асоціативного характеру</a:t>
            </a:r>
            <a:endParaRPr lang="ru-RU" sz="16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3518916"/>
            <a:ext cx="24625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  Творчі </a:t>
            </a:r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роботи </a:t>
            </a:r>
          </a:p>
          <a:p>
            <a:pPr lvl="0"/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 асоціативного </a:t>
            </a:r>
          </a:p>
          <a:p>
            <a:pPr lvl="0"/>
            <a:r>
              <a:rPr lang="uk-UA" sz="2000" dirty="0">
                <a:solidFill>
                  <a:srgbClr val="000099"/>
                </a:solidFill>
                <a:latin typeface="Arial Black" pitchFamily="34" charset="0"/>
              </a:rPr>
              <a:t>    </a:t>
            </a:r>
            <a:r>
              <a:rPr lang="uk-UA" sz="2000" dirty="0" smtClean="0">
                <a:solidFill>
                  <a:srgbClr val="000099"/>
                </a:solidFill>
                <a:latin typeface="Arial Black" pitchFamily="34" charset="0"/>
              </a:rPr>
              <a:t>характеру</a:t>
            </a:r>
            <a:endParaRPr lang="ru-RU" sz="2000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фони\шаблони\GreenShineSlidePrew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4" y="35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939314" y="199746"/>
            <a:ext cx="7382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  Асоціативні ряди,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ланцюжки,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000" dirty="0" smtClean="0">
                <a:solidFill>
                  <a:srgbClr val="C00000"/>
                </a:solidFill>
                <a:latin typeface="Arial Black" pitchFamily="34" charset="0"/>
              </a:rPr>
              <a:t>кущі, </a:t>
            </a:r>
            <a:r>
              <a:rPr lang="uk-UA" sz="2000" dirty="0" err="1">
                <a:solidFill>
                  <a:srgbClr val="C00000"/>
                </a:solidFill>
                <a:latin typeface="Arial Black" pitchFamily="34" charset="0"/>
              </a:rPr>
              <a:t>гронування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3101" y="6564504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Сенченко Т. П.</a:t>
            </a:r>
            <a:endParaRPr lang="ru-RU" sz="1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20" y="629506"/>
            <a:ext cx="7056784" cy="4968552"/>
          </a:xfrm>
          <a:prstGeom prst="rect">
            <a:avLst/>
          </a:prstGeom>
          <a:noFill/>
        </p:spPr>
      </p:pic>
      <p:pic>
        <p:nvPicPr>
          <p:cNvPr id="22" name="Рисунок 21">
            <a:hlinkClick r:id="rId5" action="ppaction://hlinkfile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04" y="636472"/>
            <a:ext cx="7189519" cy="5001000"/>
          </a:xfrm>
          <a:prstGeom prst="rect">
            <a:avLst/>
          </a:prstGeom>
          <a:noFill/>
        </p:spPr>
      </p:pic>
      <p:pic>
        <p:nvPicPr>
          <p:cNvPr id="23" name="Рисунок 2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12" y="639316"/>
            <a:ext cx="7123151" cy="5142435"/>
          </a:xfrm>
          <a:prstGeom prst="rect">
            <a:avLst/>
          </a:prstGeom>
          <a:noFill/>
        </p:spPr>
      </p:pic>
      <p:pic>
        <p:nvPicPr>
          <p:cNvPr id="24" name="Рисунок 23">
            <a:hlinkClick r:id="rId8" action="ppaction://hlinkfile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20" y="639315"/>
            <a:ext cx="7424728" cy="5142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09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617</Words>
  <Application>Microsoft Office PowerPoint</Application>
  <PresentationFormat>Экран (4:3)</PresentationFormat>
  <Paragraphs>153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141</cp:revision>
  <dcterms:created xsi:type="dcterms:W3CDTF">2014-12-05T21:06:35Z</dcterms:created>
  <dcterms:modified xsi:type="dcterms:W3CDTF">2015-02-10T23:26:11Z</dcterms:modified>
</cp:coreProperties>
</file>